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4" r:id="rId2"/>
  </p:sldMasterIdLst>
  <p:notesMasterIdLst>
    <p:notesMasterId r:id="rId51"/>
  </p:notesMasterIdLst>
  <p:sldIdLst>
    <p:sldId id="256" r:id="rId3"/>
    <p:sldId id="257" r:id="rId4"/>
    <p:sldId id="259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64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9" r:id="rId47"/>
    <p:sldId id="348" r:id="rId48"/>
    <p:sldId id="350" r:id="rId49"/>
    <p:sldId id="258" r:id="rId50"/>
  </p:sldIdLst>
  <p:sldSz cx="12192000" cy="6858000"/>
  <p:notesSz cx="12192000" cy="6858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Quicksand" panose="020B0604020202020204" charset="0"/>
      <p:regular r:id="rId60"/>
      <p:bold r:id="rId61"/>
      <p:italic r:id="rId62"/>
      <p:boldItalic r:id="rId63"/>
    </p:embeddedFont>
    <p:embeddedFont>
      <p:font typeface="Quicksand SemiBold" panose="020B060402020202020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70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font" Target="fonts/font1.fntdata"/><Relationship Id="rId53" Type="http://schemas.openxmlformats.org/officeDocument/2006/relationships/font" Target="fonts/font2.fntdata"/><Relationship Id="rId54" Type="http://schemas.openxmlformats.org/officeDocument/2006/relationships/font" Target="fonts/font3.fntdata"/><Relationship Id="rId55" Type="http://schemas.openxmlformats.org/officeDocument/2006/relationships/font" Target="fonts/font4.fntdata"/><Relationship Id="rId56" Type="http://schemas.openxmlformats.org/officeDocument/2006/relationships/font" Target="fonts/font5.fntdata"/><Relationship Id="rId57" Type="http://schemas.openxmlformats.org/officeDocument/2006/relationships/font" Target="fonts/font6.fntdata"/><Relationship Id="rId58" Type="http://schemas.openxmlformats.org/officeDocument/2006/relationships/font" Target="fonts/font7.fntdata"/><Relationship Id="rId59" Type="http://schemas.openxmlformats.org/officeDocument/2006/relationships/font" Target="fonts/font8.fntdata"/><Relationship Id="rId60" Type="http://schemas.openxmlformats.org/officeDocument/2006/relationships/font" Target="fonts/font9.fntdata"/><Relationship Id="rId61" Type="http://schemas.openxmlformats.org/officeDocument/2006/relationships/font" Target="fonts/font10.fntdata"/><Relationship Id="rId62" Type="http://schemas.openxmlformats.org/officeDocument/2006/relationships/font" Target="fonts/font11.fntdata"/><Relationship Id="rId63" Type="http://schemas.openxmlformats.org/officeDocument/2006/relationships/font" Target="fonts/font12.fntdata"/><Relationship Id="rId64" Type="http://schemas.openxmlformats.org/officeDocument/2006/relationships/font" Target="fonts/font13.fntdata"/><Relationship Id="rId65" Type="http://schemas.openxmlformats.org/officeDocument/2006/relationships/font" Target="fonts/font14.fntdata"/><Relationship Id="rId66" Type="http://schemas.openxmlformats.org/officeDocument/2006/relationships/font" Target="fonts/font15.fntdata"/><Relationship Id="rId67" Type="http://schemas.openxmlformats.org/officeDocument/2006/relationships/font" Target="fonts/font16.fntdata"/><Relationship Id="rId68" Type="http://schemas.openxmlformats.org/officeDocument/2006/relationships/font" Target="fonts/font17.fntdata"/><Relationship Id="rId69" Type="http://schemas.openxmlformats.org/officeDocument/2006/relationships/font" Target="fonts/font18.fntdata"/><Relationship Id="rId70" Type="http://schemas.openxmlformats.org/officeDocument/2006/relationships/font" Target="fonts/font19.fntdata"/><Relationship Id="rId71" Type="http://schemas.openxmlformats.org/officeDocument/2006/relationships/font" Target="fonts/font20.fntdata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dirty="0">
            <a:solidFill>
              <a:schemeClr val="bg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version management system for versioning file contents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Select freely accessible software tools for working with various file formats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4C98C-B90C-4FB8-B3B9-83C23233364B}">
      <dgm:prSet/>
      <dgm:spPr/>
      <dgm:t>
        <a:bodyPr/>
        <a:lstStyle/>
        <a:p>
          <a:r>
            <a:rPr lang="en-US" dirty="0"/>
            <a:t>Operate an already created automated publishing workflow for processing any changes made to the learning materials</a:t>
          </a:r>
        </a:p>
      </dgm:t>
    </dgm:pt>
    <dgm:pt modelId="{2731B0B7-FDF5-404C-9673-3E80CB326007}" type="parTrans" cxnId="{C6A3488E-B40B-49CF-9675-E0C1AF796BAA}">
      <dgm:prSet/>
      <dgm:spPr/>
      <dgm:t>
        <a:bodyPr/>
        <a:lstStyle/>
        <a:p>
          <a:endParaRPr lang="en-US"/>
        </a:p>
      </dgm:t>
    </dgm:pt>
    <dgm:pt modelId="{728BC711-510D-42BE-B313-6EB388440E3C}" type="sibTrans" cxnId="{C6A3488E-B40B-49CF-9675-E0C1AF796BAA}">
      <dgm:prSet/>
      <dgm:spPr/>
      <dgm:t>
        <a:bodyPr/>
        <a:lstStyle/>
        <a:p>
          <a:endParaRPr lang="en-US"/>
        </a:p>
      </dgm:t>
    </dgm:pt>
    <dgm:pt modelId="{AA798252-E3CC-46D9-BD72-AA34B98CA03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gm:t>
    </dgm:pt>
    <dgm:pt modelId="{7B4BC049-2856-4381-ABA5-6255CCB1651B}" type="parTrans" cxnId="{5BA9DCA6-E38B-4BE5-844B-7DBF77865462}">
      <dgm:prSet/>
      <dgm:spPr/>
      <dgm:t>
        <a:bodyPr/>
        <a:lstStyle/>
        <a:p>
          <a:endParaRPr lang="en-US"/>
        </a:p>
      </dgm:t>
    </dgm:pt>
    <dgm:pt modelId="{7F92A858-C548-43CB-BDED-EC73D99E4988}" type="sibTrans" cxnId="{5BA9DCA6-E38B-4BE5-844B-7DBF77865462}">
      <dgm:prSet/>
      <dgm:spPr/>
      <dgm:t>
        <a:bodyPr/>
        <a:lstStyle/>
        <a:p>
          <a:endParaRPr lang="en-US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DE388C96-2E88-AC42-BBBE-E676B53E872A}" type="pres">
      <dgm:prSet presAssocID="{142F4556-8691-864F-8875-77CB1F3D869E}" presName="text_1" presStyleLbl="node1" presStyleIdx="0" presStyleCnt="5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5"/>
      <dgm:spPr/>
    </dgm:pt>
    <dgm:pt modelId="{E6669EF7-8215-9F4E-9226-1C00E76949DF}" type="pres">
      <dgm:prSet presAssocID="{B7DC8903-08AD-4649-BE36-6CCCD5A6F138}" presName="text_2" presStyleLbl="node1" presStyleIdx="1" presStyleCnt="5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5"/>
      <dgm:spPr/>
    </dgm:pt>
    <dgm:pt modelId="{D01D75B1-CFBE-BC4D-82DF-B917E314FC55}" type="pres">
      <dgm:prSet presAssocID="{F60C1B43-92A8-984D-A647-76D0F4B75EA7}" presName="text_3" presStyleLbl="node1" presStyleIdx="2" presStyleCnt="5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5"/>
      <dgm:spPr/>
    </dgm:pt>
    <dgm:pt modelId="{3B5E7924-E570-48D1-AB34-BE2D9B01B1CC}" type="pres">
      <dgm:prSet presAssocID="{1604C98C-B90C-4FB8-B3B9-83C23233364B}" presName="text_4" presStyleLbl="node1" presStyleIdx="3" presStyleCnt="5">
        <dgm:presLayoutVars>
          <dgm:bulletEnabled val="1"/>
        </dgm:presLayoutVars>
      </dgm:prSet>
      <dgm:spPr/>
    </dgm:pt>
    <dgm:pt modelId="{777DBE52-37DB-4BDB-9722-9821941B76B3}" type="pres">
      <dgm:prSet presAssocID="{1604C98C-B90C-4FB8-B3B9-83C23233364B}" presName="accent_4" presStyleCnt="0"/>
      <dgm:spPr/>
    </dgm:pt>
    <dgm:pt modelId="{90A3D2F9-F8E9-4BB7-B5B7-52E7D350612B}" type="pres">
      <dgm:prSet presAssocID="{1604C98C-B90C-4FB8-B3B9-83C23233364B}" presName="accentRepeatNode" presStyleLbl="solidFgAcc1" presStyleIdx="3" presStyleCnt="5"/>
      <dgm:spPr/>
    </dgm:pt>
    <dgm:pt modelId="{28296731-72CA-4384-9985-4717C5B61756}" type="pres">
      <dgm:prSet presAssocID="{AA798252-E3CC-46D9-BD72-AA34B98CA031}" presName="text_5" presStyleLbl="node1" presStyleIdx="4" presStyleCnt="5">
        <dgm:presLayoutVars>
          <dgm:bulletEnabled val="1"/>
        </dgm:presLayoutVars>
      </dgm:prSet>
      <dgm:spPr/>
    </dgm:pt>
    <dgm:pt modelId="{F6437924-7D73-4BA9-ABE7-ABF02EE83168}" type="pres">
      <dgm:prSet presAssocID="{AA798252-E3CC-46D9-BD72-AA34B98CA031}" presName="accent_5" presStyleCnt="0"/>
      <dgm:spPr/>
    </dgm:pt>
    <dgm:pt modelId="{91CC6E38-6AC9-4D3A-B463-8C79C582EB78}" type="pres">
      <dgm:prSet presAssocID="{AA798252-E3CC-46D9-BD72-AA34B98CA031}" presName="accentRepeatNode" presStyleLbl="solidFgAcc1" presStyleIdx="4" presStyleCnt="5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6FA15665-2C16-4865-A749-42DAC725AA3F}" type="presOf" srcId="{AA798252-E3CC-46D9-BD72-AA34B98CA031}" destId="{28296731-72CA-4384-9985-4717C5B61756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C6A3488E-B40B-49CF-9675-E0C1AF796BAA}" srcId="{BECEB8E5-7934-A84B-929D-2381D2E3477B}" destId="{1604C98C-B90C-4FB8-B3B9-83C23233364B}" srcOrd="3" destOrd="0" parTransId="{2731B0B7-FDF5-404C-9673-3E80CB326007}" sibTransId="{728BC711-510D-42BE-B313-6EB388440E3C}"/>
    <dgm:cxn modelId="{F80B2496-037D-408B-84B3-533EF5F5A6B9}" type="presOf" srcId="{1604C98C-B90C-4FB8-B3B9-83C23233364B}" destId="{3B5E7924-E570-48D1-AB34-BE2D9B01B1CC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5BA9DCA6-E38B-4BE5-844B-7DBF77865462}" srcId="{BECEB8E5-7934-A84B-929D-2381D2E3477B}" destId="{AA798252-E3CC-46D9-BD72-AA34B98CA031}" srcOrd="4" destOrd="0" parTransId="{7B4BC049-2856-4381-ABA5-6255CCB1651B}" sibTransId="{7F92A858-C548-43CB-BDED-EC73D99E4988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  <dgm:cxn modelId="{F7287C2E-5E2F-4B99-AEAB-4A321BB1D998}" type="presParOf" srcId="{F13EA33D-18CE-6346-8404-701E600A7D73}" destId="{3B5E7924-E570-48D1-AB34-BE2D9B01B1CC}" srcOrd="7" destOrd="0" presId="urn:microsoft.com/office/officeart/2008/layout/VerticalCurvedList"/>
    <dgm:cxn modelId="{0FD59D09-D265-4971-ABFC-990074E48CEC}" type="presParOf" srcId="{F13EA33D-18CE-6346-8404-701E600A7D73}" destId="{777DBE52-37DB-4BDB-9722-9821941B76B3}" srcOrd="8" destOrd="0" presId="urn:microsoft.com/office/officeart/2008/layout/VerticalCurvedList"/>
    <dgm:cxn modelId="{80D3E575-CAD0-4F18-8D03-159A69D10465}" type="presParOf" srcId="{777DBE52-37DB-4BDB-9722-9821941B76B3}" destId="{90A3D2F9-F8E9-4BB7-B5B7-52E7D350612B}" srcOrd="0" destOrd="0" presId="urn:microsoft.com/office/officeart/2008/layout/VerticalCurvedList"/>
    <dgm:cxn modelId="{7A7E5B7B-1EE9-4D25-9150-B6295F5A10E5}" type="presParOf" srcId="{F13EA33D-18CE-6346-8404-701E600A7D73}" destId="{28296731-72CA-4384-9985-4717C5B61756}" srcOrd="9" destOrd="0" presId="urn:microsoft.com/office/officeart/2008/layout/VerticalCurvedList"/>
    <dgm:cxn modelId="{7D7D755B-FBC4-4887-8F7C-31E01D4E7B7E}" type="presParOf" srcId="{F13EA33D-18CE-6346-8404-701E600A7D73}" destId="{F6437924-7D73-4BA9-ABE7-ABF02EE83168}" srcOrd="10" destOrd="0" presId="urn:microsoft.com/office/officeart/2008/layout/VerticalCurvedList"/>
    <dgm:cxn modelId="{5FEF9B9E-3756-455E-B4E7-5B0AD1AAD3C9}" type="presParOf" srcId="{F6437924-7D73-4BA9-ABE7-ABF02EE83168}" destId="{91CC6E38-6AC9-4D3A-B463-8C79C582E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File Formats and Markdown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Version Management with Git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Markdown Editing Environment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4B760-ED7C-4C35-8ED7-A972517C8AE9}">
      <dgm:prSet/>
      <dgm:spPr/>
      <dgm:t>
        <a:bodyPr/>
        <a:lstStyle/>
        <a:p>
          <a:r>
            <a:rPr lang="en-US" b="1" dirty="0"/>
            <a:t>Working with Git Books</a:t>
          </a:r>
        </a:p>
      </dgm:t>
    </dgm:pt>
    <dgm:pt modelId="{B6D9898F-71B0-4103-BBC5-3F7AD7F03652}" type="parTrans" cxnId="{523EB505-6CFD-40C1-90E3-30D21B638E2B}">
      <dgm:prSet/>
      <dgm:spPr/>
      <dgm:t>
        <a:bodyPr/>
        <a:lstStyle/>
        <a:p>
          <a:endParaRPr lang="en-US"/>
        </a:p>
      </dgm:t>
    </dgm:pt>
    <dgm:pt modelId="{573A4587-7280-47DD-8F6B-990AB635B369}" type="sibTrans" cxnId="{523EB505-6CFD-40C1-90E3-30D21B638E2B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F193818C-37D5-48DE-8047-A859B1A069AC}" type="pres">
      <dgm:prSet presAssocID="{7EF16AA0-49FE-084D-9D6A-58787A202C12}" presName="parSpace" presStyleCnt="0"/>
      <dgm:spPr/>
    </dgm:pt>
    <dgm:pt modelId="{40E1C133-7D06-4EDB-A47D-BA258CEB5C4D}" type="pres">
      <dgm:prSet presAssocID="{1834B760-ED7C-4C35-8ED7-A972517C8AE9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23EB505-6CFD-40C1-90E3-30D21B638E2B}" srcId="{97F3A5E6-0834-E943-9BB7-12EC766475C9}" destId="{1834B760-ED7C-4C35-8ED7-A972517C8AE9}" srcOrd="3" destOrd="0" parTransId="{B6D9898F-71B0-4103-BBC5-3F7AD7F03652}" sibTransId="{573A4587-7280-47DD-8F6B-990AB635B369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261E8E70-0066-42EA-99C0-9E65B75A5DC1}" type="presOf" srcId="{1834B760-ED7C-4C35-8ED7-A972517C8AE9}" destId="{40E1C133-7D06-4EDB-A47D-BA258CEB5C4D}" srcOrd="0" destOrd="0" presId="urn:microsoft.com/office/officeart/2005/8/layout/hChevron3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F9F29EBD-3DF3-4DAD-9843-F526CF8A5FCD}" type="presParOf" srcId="{949ACB36-15FB-0F4D-BB4E-3E03611B4286}" destId="{F193818C-37D5-48DE-8047-A859B1A069AC}" srcOrd="5" destOrd="0" presId="urn:microsoft.com/office/officeart/2005/8/layout/hChevron3"/>
    <dgm:cxn modelId="{7722D9F4-3CE6-47B2-8BAC-89CEC88C5689}" type="presParOf" srcId="{949ACB36-15FB-0F4D-BB4E-3E03611B4286}" destId="{40E1C133-7D06-4EDB-A47D-BA258CEB5C4D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3971E8-948F-4F1F-B585-B63E29A6BAE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E024EB-BC41-46F3-9744-B7D570C02FF3}">
      <dgm:prSet/>
      <dgm:spPr/>
      <dgm:t>
        <a:bodyPr/>
        <a:lstStyle/>
        <a:p>
          <a:r>
            <a:rPr lang="en-US"/>
            <a:t>Makes content reuse easier</a:t>
          </a:r>
        </a:p>
      </dgm:t>
    </dgm:pt>
    <dgm:pt modelId="{5255400D-74EC-4C49-88AC-B48916660420}" type="parTrans" cxnId="{4389EB28-62C4-413F-9AA3-5271D07DD951}">
      <dgm:prSet/>
      <dgm:spPr/>
      <dgm:t>
        <a:bodyPr/>
        <a:lstStyle/>
        <a:p>
          <a:endParaRPr lang="en-US"/>
        </a:p>
      </dgm:t>
    </dgm:pt>
    <dgm:pt modelId="{FF76B334-798E-4C7A-8787-845B5578C470}" type="sibTrans" cxnId="{4389EB28-62C4-413F-9AA3-5271D07DD951}">
      <dgm:prSet/>
      <dgm:spPr/>
      <dgm:t>
        <a:bodyPr/>
        <a:lstStyle/>
        <a:p>
          <a:endParaRPr lang="en-US"/>
        </a:p>
      </dgm:t>
    </dgm:pt>
    <dgm:pt modelId="{B4D5D3A1-04C1-4590-952F-919281E7A96E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Interoperability</a:t>
          </a:r>
          <a:r>
            <a:rPr lang="en-US" dirty="0"/>
            <a:t> with many publishing platforms</a:t>
          </a:r>
        </a:p>
      </dgm:t>
    </dgm:pt>
    <dgm:pt modelId="{791D2D33-3BD5-4488-B7EC-D79EE41BA70E}" type="parTrans" cxnId="{55A7ADDA-FB80-4069-81F7-8B94422C2483}">
      <dgm:prSet/>
      <dgm:spPr/>
      <dgm:t>
        <a:bodyPr/>
        <a:lstStyle/>
        <a:p>
          <a:endParaRPr lang="en-US"/>
        </a:p>
      </dgm:t>
    </dgm:pt>
    <dgm:pt modelId="{693586FA-59E4-42D4-9414-F11A9D9AB0A5}" type="sibTrans" cxnId="{55A7ADDA-FB80-4069-81F7-8B94422C2483}">
      <dgm:prSet/>
      <dgm:spPr/>
      <dgm:t>
        <a:bodyPr/>
        <a:lstStyle/>
        <a:p>
          <a:endParaRPr lang="en-US"/>
        </a:p>
      </dgm:t>
    </dgm:pt>
    <dgm:pt modelId="{72FD48CD-4BA2-44A5-A093-9EA55C4D084B}">
      <dgm:prSet/>
      <dgm:spPr/>
      <dgm:t>
        <a:bodyPr/>
        <a:lstStyle/>
        <a:p>
          <a:r>
            <a:rPr lang="en-US"/>
            <a:t>Various final output formats: HTML, PDF</a:t>
          </a:r>
        </a:p>
      </dgm:t>
    </dgm:pt>
    <dgm:pt modelId="{5DE8907D-9045-452B-8216-1A2AFF6F3701}" type="parTrans" cxnId="{03F759C8-F783-4A70-AC6C-5BF91B1802AB}">
      <dgm:prSet/>
      <dgm:spPr/>
      <dgm:t>
        <a:bodyPr/>
        <a:lstStyle/>
        <a:p>
          <a:endParaRPr lang="en-US"/>
        </a:p>
      </dgm:t>
    </dgm:pt>
    <dgm:pt modelId="{BD5DD4E2-C981-48C7-9DA4-489506E5BD4D}" type="sibTrans" cxnId="{03F759C8-F783-4A70-AC6C-5BF91B1802AB}">
      <dgm:prSet/>
      <dgm:spPr/>
      <dgm:t>
        <a:bodyPr/>
        <a:lstStyle/>
        <a:p>
          <a:endParaRPr lang="en-US"/>
        </a:p>
      </dgm:t>
    </dgm:pt>
    <dgm:pt modelId="{E2CEEBBE-3D02-44C6-B21B-81596D3BD51C}">
      <dgm:prSet/>
      <dgm:spPr/>
      <dgm:t>
        <a:bodyPr/>
        <a:lstStyle/>
        <a:p>
          <a:r>
            <a:rPr lang="en-US" dirty="0"/>
            <a:t>Widely used by other projects and initiatives; easy </a:t>
          </a:r>
          <a:r>
            <a:rPr lang="en-US" dirty="0">
              <a:solidFill>
                <a:schemeClr val="accent5"/>
              </a:solidFill>
            </a:rPr>
            <a:t>reusability</a:t>
          </a:r>
        </a:p>
      </dgm:t>
    </dgm:pt>
    <dgm:pt modelId="{7003CC1F-91B2-4C84-9EDE-4F168EF50C98}" type="parTrans" cxnId="{00F652FC-E6F1-4B91-992E-7D3854C8E716}">
      <dgm:prSet/>
      <dgm:spPr/>
      <dgm:t>
        <a:bodyPr/>
        <a:lstStyle/>
        <a:p>
          <a:endParaRPr lang="en-US"/>
        </a:p>
      </dgm:t>
    </dgm:pt>
    <dgm:pt modelId="{651C31FE-7D91-44CB-B0A8-4F277FE13A55}" type="sibTrans" cxnId="{00F652FC-E6F1-4B91-992E-7D3854C8E716}">
      <dgm:prSet/>
      <dgm:spPr/>
      <dgm:t>
        <a:bodyPr/>
        <a:lstStyle/>
        <a:p>
          <a:endParaRPr lang="en-US"/>
        </a:p>
      </dgm:t>
    </dgm:pt>
    <dgm:pt modelId="{B511C8BD-390F-4A9D-B12F-D5711D6C5A12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NASA’s Transform to Open Science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2"/>
            </a:rPr>
            <a:t>OpenSciency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3"/>
            </a:rPr>
            <a:t>FOSTER</a:t>
          </a:r>
          <a:endParaRPr lang="en-US" dirty="0"/>
        </a:p>
      </dgm:t>
    </dgm:pt>
    <dgm:pt modelId="{906493FD-1EBF-45E1-BD7F-F352CC5C9964}" type="parTrans" cxnId="{3661C2B0-81BD-4A05-BF2E-9944B0E74E6E}">
      <dgm:prSet/>
      <dgm:spPr/>
      <dgm:t>
        <a:bodyPr/>
        <a:lstStyle/>
        <a:p>
          <a:endParaRPr lang="en-US"/>
        </a:p>
      </dgm:t>
    </dgm:pt>
    <dgm:pt modelId="{E3B111E1-F39A-4FCB-99D0-95BB5CDEBDB4}" type="sibTrans" cxnId="{3661C2B0-81BD-4A05-BF2E-9944B0E74E6E}">
      <dgm:prSet/>
      <dgm:spPr/>
      <dgm:t>
        <a:bodyPr/>
        <a:lstStyle/>
        <a:p>
          <a:endParaRPr lang="en-US"/>
        </a:p>
      </dgm:t>
    </dgm:pt>
    <dgm:pt modelId="{A2A712D6-7CF0-4CA7-971E-C46356E101C3}">
      <dgm:prSet/>
      <dgm:spPr/>
      <dgm:t>
        <a:bodyPr/>
        <a:lstStyle/>
        <a:p>
          <a:r>
            <a:rPr lang="en-US"/>
            <a:t>Easy sharing and collaboration with third-parties</a:t>
          </a:r>
        </a:p>
      </dgm:t>
    </dgm:pt>
    <dgm:pt modelId="{1B690186-E453-45B3-A91A-B8B3582118EB}" type="parTrans" cxnId="{47AB47BC-8296-4E9E-9959-76F594415685}">
      <dgm:prSet/>
      <dgm:spPr/>
      <dgm:t>
        <a:bodyPr/>
        <a:lstStyle/>
        <a:p>
          <a:endParaRPr lang="en-US"/>
        </a:p>
      </dgm:t>
    </dgm:pt>
    <dgm:pt modelId="{7CD552A4-08E9-4958-9331-89414729B3CB}" type="sibTrans" cxnId="{47AB47BC-8296-4E9E-9959-76F594415685}">
      <dgm:prSet/>
      <dgm:spPr/>
      <dgm:t>
        <a:bodyPr/>
        <a:lstStyle/>
        <a:p>
          <a:endParaRPr lang="en-US"/>
        </a:p>
      </dgm:t>
    </dgm:pt>
    <dgm:pt modelId="{AFE9148A-1B91-4C2C-AA09-8F83DF1AEBE6}">
      <dgm:prSet/>
      <dgm:spPr/>
      <dgm:t>
        <a:bodyPr/>
        <a:lstStyle/>
        <a:p>
          <a:r>
            <a:rPr lang="en-US" dirty="0"/>
            <a:t>Public access to source files (if so desired)</a:t>
          </a:r>
        </a:p>
      </dgm:t>
    </dgm:pt>
    <dgm:pt modelId="{554A1F95-D564-4752-8A14-818B5DFA4452}" type="parTrans" cxnId="{F59B2597-A3D5-4177-AA6C-B67079B45491}">
      <dgm:prSet/>
      <dgm:spPr/>
      <dgm:t>
        <a:bodyPr/>
        <a:lstStyle/>
        <a:p>
          <a:endParaRPr lang="en-US"/>
        </a:p>
      </dgm:t>
    </dgm:pt>
    <dgm:pt modelId="{60E62E70-D085-4624-BAD5-C21711082DA3}" type="sibTrans" cxnId="{F59B2597-A3D5-4177-AA6C-B67079B45491}">
      <dgm:prSet/>
      <dgm:spPr/>
      <dgm:t>
        <a:bodyPr/>
        <a:lstStyle/>
        <a:p>
          <a:endParaRPr lang="en-US"/>
        </a:p>
      </dgm:t>
    </dgm:pt>
    <dgm:pt modelId="{F99988FA-691E-4917-B8E2-ED03896833A4}">
      <dgm:prSet/>
      <dgm:spPr/>
      <dgm:t>
        <a:bodyPr/>
        <a:lstStyle/>
        <a:p>
          <a:r>
            <a:rPr lang="en-US" dirty="0"/>
            <a:t>Effortless version management</a:t>
          </a:r>
        </a:p>
      </dgm:t>
    </dgm:pt>
    <dgm:pt modelId="{4CE017E7-BC04-40E5-81BA-AD0497D67B84}" type="parTrans" cxnId="{57251C9F-FAC6-499B-8AC1-75D6B1EBE6D4}">
      <dgm:prSet/>
      <dgm:spPr/>
      <dgm:t>
        <a:bodyPr/>
        <a:lstStyle/>
        <a:p>
          <a:endParaRPr lang="en-US"/>
        </a:p>
      </dgm:t>
    </dgm:pt>
    <dgm:pt modelId="{1ED2B4C9-82EB-4A06-B0DD-CC97D68B6390}" type="sibTrans" cxnId="{57251C9F-FAC6-499B-8AC1-75D6B1EBE6D4}">
      <dgm:prSet/>
      <dgm:spPr/>
      <dgm:t>
        <a:bodyPr/>
        <a:lstStyle/>
        <a:p>
          <a:endParaRPr lang="en-US"/>
        </a:p>
      </dgm:t>
    </dgm:pt>
    <dgm:pt modelId="{A647541A-AD76-4F10-91C8-55FC4804D058}">
      <dgm:prSet/>
      <dgm:spPr/>
      <dgm:t>
        <a:bodyPr/>
        <a:lstStyle/>
        <a:p>
          <a:r>
            <a:rPr lang="en-US"/>
            <a:t>Extensive set of software tools</a:t>
          </a:r>
        </a:p>
      </dgm:t>
    </dgm:pt>
    <dgm:pt modelId="{18E9BC62-16AA-4981-9E7E-912160CD80CA}" type="parTrans" cxnId="{C29AEAF0-9BDC-4B04-9828-41DC2A734B02}">
      <dgm:prSet/>
      <dgm:spPr/>
      <dgm:t>
        <a:bodyPr/>
        <a:lstStyle/>
        <a:p>
          <a:endParaRPr lang="en-US"/>
        </a:p>
      </dgm:t>
    </dgm:pt>
    <dgm:pt modelId="{84D16EAE-D0C3-46E5-800A-2BB4F87F5139}" type="sibTrans" cxnId="{C29AEAF0-9BDC-4B04-9828-41DC2A734B02}">
      <dgm:prSet/>
      <dgm:spPr/>
      <dgm:t>
        <a:bodyPr/>
        <a:lstStyle/>
        <a:p>
          <a:endParaRPr lang="en-US"/>
        </a:p>
      </dgm:t>
    </dgm:pt>
    <dgm:pt modelId="{C9AB2429-8DF5-4253-B598-1BA381FA9EC8}">
      <dgm:prSet/>
      <dgm:spPr/>
      <dgm:t>
        <a:bodyPr/>
        <a:lstStyle/>
        <a:p>
          <a:r>
            <a:rPr lang="en-US" dirty="0">
              <a:solidFill>
                <a:schemeClr val="accent3"/>
              </a:solidFill>
            </a:rPr>
            <a:t>Accessible</a:t>
          </a:r>
          <a:r>
            <a:rPr lang="en-US" dirty="0"/>
            <a:t>, no vendor lock-in</a:t>
          </a:r>
        </a:p>
      </dgm:t>
    </dgm:pt>
    <dgm:pt modelId="{11EBFE2D-B142-4C97-95DA-42C87C584437}" type="parTrans" cxnId="{D036491A-5EB3-412F-8434-C76177E6695B}">
      <dgm:prSet/>
      <dgm:spPr/>
      <dgm:t>
        <a:bodyPr/>
        <a:lstStyle/>
        <a:p>
          <a:endParaRPr lang="en-US"/>
        </a:p>
      </dgm:t>
    </dgm:pt>
    <dgm:pt modelId="{73E34879-9A70-4D5C-8CF2-376CC784EFD1}" type="sibTrans" cxnId="{D036491A-5EB3-412F-8434-C76177E6695B}">
      <dgm:prSet/>
      <dgm:spPr/>
      <dgm:t>
        <a:bodyPr/>
        <a:lstStyle/>
        <a:p>
          <a:endParaRPr lang="en-US"/>
        </a:p>
      </dgm:t>
    </dgm:pt>
    <dgm:pt modelId="{0816BEC9-A519-4092-91AB-F72FDFA3057E}">
      <dgm:prSet/>
      <dgm:spPr/>
      <dgm:t>
        <a:bodyPr/>
        <a:lstStyle/>
        <a:p>
          <a:r>
            <a:rPr lang="en-US"/>
            <a:t>Automatic publishing as Git book</a:t>
          </a:r>
        </a:p>
      </dgm:t>
    </dgm:pt>
    <dgm:pt modelId="{2F30AB37-6607-498D-971C-2A5E6F7448D1}" type="parTrans" cxnId="{E3F6B6BD-42D1-4F41-BC9F-A395D152D77B}">
      <dgm:prSet/>
      <dgm:spPr/>
      <dgm:t>
        <a:bodyPr/>
        <a:lstStyle/>
        <a:p>
          <a:endParaRPr lang="en-US"/>
        </a:p>
      </dgm:t>
    </dgm:pt>
    <dgm:pt modelId="{8CED36A9-9F7B-4991-9B91-00E00F1F3414}" type="sibTrans" cxnId="{E3F6B6BD-42D1-4F41-BC9F-A395D152D77B}">
      <dgm:prSet/>
      <dgm:spPr/>
      <dgm:t>
        <a:bodyPr/>
        <a:lstStyle/>
        <a:p>
          <a:endParaRPr lang="en-US"/>
        </a:p>
      </dgm:t>
    </dgm:pt>
    <dgm:pt modelId="{FAFD9B9F-2950-4E64-AE1E-FD3069B3531A}">
      <dgm:prSet/>
      <dgm:spPr/>
      <dgm:t>
        <a:bodyPr/>
        <a:lstStyle/>
        <a:p>
          <a:r>
            <a:rPr lang="en-US" dirty="0"/>
            <a:t>Easy </a:t>
          </a:r>
          <a:r>
            <a:rPr lang="en-US" dirty="0">
              <a:solidFill>
                <a:schemeClr val="accent4"/>
              </a:solidFill>
            </a:rPr>
            <a:t>findability</a:t>
          </a:r>
          <a:r>
            <a:rPr lang="en-US" dirty="0"/>
            <a:t> via search engines (plain text…)</a:t>
          </a:r>
        </a:p>
      </dgm:t>
    </dgm:pt>
    <dgm:pt modelId="{ADF0287D-80F4-4AA6-999F-5C863401ABB1}" type="parTrans" cxnId="{90EF1B25-1C09-4F9F-B90C-753D64559440}">
      <dgm:prSet/>
      <dgm:spPr/>
      <dgm:t>
        <a:bodyPr/>
        <a:lstStyle/>
        <a:p>
          <a:endParaRPr lang="en-US"/>
        </a:p>
      </dgm:t>
    </dgm:pt>
    <dgm:pt modelId="{273E10EB-075B-4742-B6F2-DA5D56A4D1EB}" type="sibTrans" cxnId="{90EF1B25-1C09-4F9F-B90C-753D64559440}">
      <dgm:prSet/>
      <dgm:spPr/>
      <dgm:t>
        <a:bodyPr/>
        <a:lstStyle/>
        <a:p>
          <a:endParaRPr lang="en-US"/>
        </a:p>
      </dgm:t>
    </dgm:pt>
    <dgm:pt modelId="{38821D7A-6B97-40D5-8043-B9A118058E23}" type="pres">
      <dgm:prSet presAssocID="{E93971E8-948F-4F1F-B585-B63E29A6BAE6}" presName="linear" presStyleCnt="0">
        <dgm:presLayoutVars>
          <dgm:animLvl val="lvl"/>
          <dgm:resizeHandles val="exact"/>
        </dgm:presLayoutVars>
      </dgm:prSet>
      <dgm:spPr/>
    </dgm:pt>
    <dgm:pt modelId="{DB951B5C-6892-440E-B094-9A316115C40A}" type="pres">
      <dgm:prSet presAssocID="{34E024EB-BC41-46F3-9744-B7D570C02FF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4CA3B4-4EA6-4A86-8A3A-7057394C477C}" type="pres">
      <dgm:prSet presAssocID="{34E024EB-BC41-46F3-9744-B7D570C02FF3}" presName="childText" presStyleLbl="revTx" presStyleIdx="0" presStyleCnt="4">
        <dgm:presLayoutVars>
          <dgm:bulletEnabled val="1"/>
        </dgm:presLayoutVars>
      </dgm:prSet>
      <dgm:spPr/>
    </dgm:pt>
    <dgm:pt modelId="{A6320107-57F0-4682-8B9C-1289D6A938DC}" type="pres">
      <dgm:prSet presAssocID="{E2CEEBBE-3D02-44C6-B21B-81596D3BD51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B5A7E9E-0E1B-4A9F-9A49-96376DC6A7B5}" type="pres">
      <dgm:prSet presAssocID="{E2CEEBBE-3D02-44C6-B21B-81596D3BD51C}" presName="childText" presStyleLbl="revTx" presStyleIdx="1" presStyleCnt="4">
        <dgm:presLayoutVars>
          <dgm:bulletEnabled val="1"/>
        </dgm:presLayoutVars>
      </dgm:prSet>
      <dgm:spPr/>
    </dgm:pt>
    <dgm:pt modelId="{2AD09F09-8D22-402F-835B-E38330C7EC11}" type="pres">
      <dgm:prSet presAssocID="{A2A712D6-7CF0-4CA7-971E-C46356E101C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0C4B93-0578-4DCA-9B26-1712EE2FD58E}" type="pres">
      <dgm:prSet presAssocID="{A2A712D6-7CF0-4CA7-971E-C46356E101C3}" presName="childText" presStyleLbl="revTx" presStyleIdx="2" presStyleCnt="4">
        <dgm:presLayoutVars>
          <dgm:bulletEnabled val="1"/>
        </dgm:presLayoutVars>
      </dgm:prSet>
      <dgm:spPr/>
    </dgm:pt>
    <dgm:pt modelId="{30E9986E-6D48-406C-A91A-4F92A85142BA}" type="pres">
      <dgm:prSet presAssocID="{A647541A-AD76-4F10-91C8-55FC4804D0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4521EE-6784-4477-9FE4-4D88C14D84E4}" type="pres">
      <dgm:prSet presAssocID="{A647541A-AD76-4F10-91C8-55FC4804D058}" presName="childText" presStyleLbl="revTx" presStyleIdx="3" presStyleCnt="4">
        <dgm:presLayoutVars>
          <dgm:bulletEnabled val="1"/>
        </dgm:presLayoutVars>
      </dgm:prSet>
      <dgm:spPr/>
    </dgm:pt>
    <dgm:pt modelId="{CD7F11DC-5FD9-4B1F-B46B-3A3894C0B360}" type="pres">
      <dgm:prSet presAssocID="{0816BEC9-A519-4092-91AB-F72FDFA3057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036491A-5EB3-412F-8434-C76177E6695B}" srcId="{A647541A-AD76-4F10-91C8-55FC4804D058}" destId="{C9AB2429-8DF5-4253-B598-1BA381FA9EC8}" srcOrd="0" destOrd="0" parTransId="{11EBFE2D-B142-4C97-95DA-42C87C584437}" sibTransId="{73E34879-9A70-4D5C-8CF2-376CC784EFD1}"/>
    <dgm:cxn modelId="{6702441D-0DF5-4052-94FD-23EFAEF35FA6}" type="presOf" srcId="{72FD48CD-4BA2-44A5-A093-9EA55C4D084B}" destId="{854CA3B4-4EA6-4A86-8A3A-7057394C477C}" srcOrd="0" destOrd="1" presId="urn:microsoft.com/office/officeart/2005/8/layout/vList2"/>
    <dgm:cxn modelId="{9369271F-E665-4865-8B21-5134CF30DBDC}" type="presOf" srcId="{E93971E8-948F-4F1F-B585-B63E29A6BAE6}" destId="{38821D7A-6B97-40D5-8043-B9A118058E23}" srcOrd="0" destOrd="0" presId="urn:microsoft.com/office/officeart/2005/8/layout/vList2"/>
    <dgm:cxn modelId="{B1C12921-3C79-43D8-AF4C-3F02F141C261}" type="presOf" srcId="{A2A712D6-7CF0-4CA7-971E-C46356E101C3}" destId="{2AD09F09-8D22-402F-835B-E38330C7EC11}" srcOrd="0" destOrd="0" presId="urn:microsoft.com/office/officeart/2005/8/layout/vList2"/>
    <dgm:cxn modelId="{90EF1B25-1C09-4F9F-B90C-753D64559440}" srcId="{A2A712D6-7CF0-4CA7-971E-C46356E101C3}" destId="{FAFD9B9F-2950-4E64-AE1E-FD3069B3531A}" srcOrd="1" destOrd="0" parTransId="{ADF0287D-80F4-4AA6-999F-5C863401ABB1}" sibTransId="{273E10EB-075B-4742-B6F2-DA5D56A4D1EB}"/>
    <dgm:cxn modelId="{0E0CAF25-3D38-4BBA-A596-715EA62B996B}" type="presOf" srcId="{AFE9148A-1B91-4C2C-AA09-8F83DF1AEBE6}" destId="{F60C4B93-0578-4DCA-9B26-1712EE2FD58E}" srcOrd="0" destOrd="0" presId="urn:microsoft.com/office/officeart/2005/8/layout/vList2"/>
    <dgm:cxn modelId="{4389EB28-62C4-413F-9AA3-5271D07DD951}" srcId="{E93971E8-948F-4F1F-B585-B63E29A6BAE6}" destId="{34E024EB-BC41-46F3-9744-B7D570C02FF3}" srcOrd="0" destOrd="0" parTransId="{5255400D-74EC-4C49-88AC-B48916660420}" sibTransId="{FF76B334-798E-4C7A-8787-845B5578C470}"/>
    <dgm:cxn modelId="{75D6F65D-696C-4E70-9F42-66B88E24F85B}" type="presOf" srcId="{F99988FA-691E-4917-B8E2-ED03896833A4}" destId="{F60C4B93-0578-4DCA-9B26-1712EE2FD58E}" srcOrd="0" destOrd="2" presId="urn:microsoft.com/office/officeart/2005/8/layout/vList2"/>
    <dgm:cxn modelId="{3A788F6A-FF0D-4CA0-BAB3-102F524269CE}" type="presOf" srcId="{0816BEC9-A519-4092-91AB-F72FDFA3057E}" destId="{CD7F11DC-5FD9-4B1F-B46B-3A3894C0B360}" srcOrd="0" destOrd="0" presId="urn:microsoft.com/office/officeart/2005/8/layout/vList2"/>
    <dgm:cxn modelId="{79196073-7EDA-4F3D-BD6C-E195F89BDE44}" type="presOf" srcId="{B511C8BD-390F-4A9D-B12F-D5711D6C5A12}" destId="{6B5A7E9E-0E1B-4A9F-9A49-96376DC6A7B5}" srcOrd="0" destOrd="0" presId="urn:microsoft.com/office/officeart/2005/8/layout/vList2"/>
    <dgm:cxn modelId="{FCCB6858-D92E-4934-8A51-B2B448AE2372}" type="presOf" srcId="{B4D5D3A1-04C1-4590-952F-919281E7A96E}" destId="{854CA3B4-4EA6-4A86-8A3A-7057394C477C}" srcOrd="0" destOrd="0" presId="urn:microsoft.com/office/officeart/2005/8/layout/vList2"/>
    <dgm:cxn modelId="{F59B2597-A3D5-4177-AA6C-B67079B45491}" srcId="{A2A712D6-7CF0-4CA7-971E-C46356E101C3}" destId="{AFE9148A-1B91-4C2C-AA09-8F83DF1AEBE6}" srcOrd="0" destOrd="0" parTransId="{554A1F95-D564-4752-8A14-818B5DFA4452}" sibTransId="{60E62E70-D085-4624-BAD5-C21711082DA3}"/>
    <dgm:cxn modelId="{F3AFAD98-E61B-4CF9-BF84-AD0A0967F123}" type="presOf" srcId="{A647541A-AD76-4F10-91C8-55FC4804D058}" destId="{30E9986E-6D48-406C-A91A-4F92A85142BA}" srcOrd="0" destOrd="0" presId="urn:microsoft.com/office/officeart/2005/8/layout/vList2"/>
    <dgm:cxn modelId="{57251C9F-FAC6-499B-8AC1-75D6B1EBE6D4}" srcId="{A2A712D6-7CF0-4CA7-971E-C46356E101C3}" destId="{F99988FA-691E-4917-B8E2-ED03896833A4}" srcOrd="2" destOrd="0" parTransId="{4CE017E7-BC04-40E5-81BA-AD0497D67B84}" sibTransId="{1ED2B4C9-82EB-4A06-B0DD-CC97D68B6390}"/>
    <dgm:cxn modelId="{EC71B5B0-1D66-4895-83CC-4404F6B5DBC7}" type="presOf" srcId="{C9AB2429-8DF5-4253-B598-1BA381FA9EC8}" destId="{8B4521EE-6784-4477-9FE4-4D88C14D84E4}" srcOrd="0" destOrd="0" presId="urn:microsoft.com/office/officeart/2005/8/layout/vList2"/>
    <dgm:cxn modelId="{3661C2B0-81BD-4A05-BF2E-9944B0E74E6E}" srcId="{E2CEEBBE-3D02-44C6-B21B-81596D3BD51C}" destId="{B511C8BD-390F-4A9D-B12F-D5711D6C5A12}" srcOrd="0" destOrd="0" parTransId="{906493FD-1EBF-45E1-BD7F-F352CC5C9964}" sibTransId="{E3B111E1-F39A-4FCB-99D0-95BB5CDEBDB4}"/>
    <dgm:cxn modelId="{8A6293B4-C94F-4E80-A451-E0E30A20127F}" type="presOf" srcId="{FAFD9B9F-2950-4E64-AE1E-FD3069B3531A}" destId="{F60C4B93-0578-4DCA-9B26-1712EE2FD58E}" srcOrd="0" destOrd="1" presId="urn:microsoft.com/office/officeart/2005/8/layout/vList2"/>
    <dgm:cxn modelId="{47AB47BC-8296-4E9E-9959-76F594415685}" srcId="{E93971E8-948F-4F1F-B585-B63E29A6BAE6}" destId="{A2A712D6-7CF0-4CA7-971E-C46356E101C3}" srcOrd="2" destOrd="0" parTransId="{1B690186-E453-45B3-A91A-B8B3582118EB}" sibTransId="{7CD552A4-08E9-4958-9331-89414729B3CB}"/>
    <dgm:cxn modelId="{E3F6B6BD-42D1-4F41-BC9F-A395D152D77B}" srcId="{E93971E8-948F-4F1F-B585-B63E29A6BAE6}" destId="{0816BEC9-A519-4092-91AB-F72FDFA3057E}" srcOrd="4" destOrd="0" parTransId="{2F30AB37-6607-498D-971C-2A5E6F7448D1}" sibTransId="{8CED36A9-9F7B-4991-9B91-00E00F1F3414}"/>
    <dgm:cxn modelId="{03F759C8-F783-4A70-AC6C-5BF91B1802AB}" srcId="{34E024EB-BC41-46F3-9744-B7D570C02FF3}" destId="{72FD48CD-4BA2-44A5-A093-9EA55C4D084B}" srcOrd="1" destOrd="0" parTransId="{5DE8907D-9045-452B-8216-1A2AFF6F3701}" sibTransId="{BD5DD4E2-C981-48C7-9DA4-489506E5BD4D}"/>
    <dgm:cxn modelId="{55A7ADDA-FB80-4069-81F7-8B94422C2483}" srcId="{34E024EB-BC41-46F3-9744-B7D570C02FF3}" destId="{B4D5D3A1-04C1-4590-952F-919281E7A96E}" srcOrd="0" destOrd="0" parTransId="{791D2D33-3BD5-4488-B7EC-D79EE41BA70E}" sibTransId="{693586FA-59E4-42D4-9414-F11A9D9AB0A5}"/>
    <dgm:cxn modelId="{AD73F1E2-7126-4873-88CB-D8697D6637CF}" type="presOf" srcId="{E2CEEBBE-3D02-44C6-B21B-81596D3BD51C}" destId="{A6320107-57F0-4682-8B9C-1289D6A938DC}" srcOrd="0" destOrd="0" presId="urn:microsoft.com/office/officeart/2005/8/layout/vList2"/>
    <dgm:cxn modelId="{C29AEAF0-9BDC-4B04-9828-41DC2A734B02}" srcId="{E93971E8-948F-4F1F-B585-B63E29A6BAE6}" destId="{A647541A-AD76-4F10-91C8-55FC4804D058}" srcOrd="3" destOrd="0" parTransId="{18E9BC62-16AA-4981-9E7E-912160CD80CA}" sibTransId="{84D16EAE-D0C3-46E5-800A-2BB4F87F5139}"/>
    <dgm:cxn modelId="{B46193F4-D10E-4C41-A9F7-A01955C2EF96}" type="presOf" srcId="{34E024EB-BC41-46F3-9744-B7D570C02FF3}" destId="{DB951B5C-6892-440E-B094-9A316115C40A}" srcOrd="0" destOrd="0" presId="urn:microsoft.com/office/officeart/2005/8/layout/vList2"/>
    <dgm:cxn modelId="{00F652FC-E6F1-4B91-992E-7D3854C8E716}" srcId="{E93971E8-948F-4F1F-B585-B63E29A6BAE6}" destId="{E2CEEBBE-3D02-44C6-B21B-81596D3BD51C}" srcOrd="1" destOrd="0" parTransId="{7003CC1F-91B2-4C84-9EDE-4F168EF50C98}" sibTransId="{651C31FE-7D91-44CB-B0A8-4F277FE13A55}"/>
    <dgm:cxn modelId="{D067D1ED-6B36-48B6-9029-F0B3AABCD2DD}" type="presParOf" srcId="{38821D7A-6B97-40D5-8043-B9A118058E23}" destId="{DB951B5C-6892-440E-B094-9A316115C40A}" srcOrd="0" destOrd="0" presId="urn:microsoft.com/office/officeart/2005/8/layout/vList2"/>
    <dgm:cxn modelId="{1238FA1C-1E28-497A-91E0-5EA0398A825E}" type="presParOf" srcId="{38821D7A-6B97-40D5-8043-B9A118058E23}" destId="{854CA3B4-4EA6-4A86-8A3A-7057394C477C}" srcOrd="1" destOrd="0" presId="urn:microsoft.com/office/officeart/2005/8/layout/vList2"/>
    <dgm:cxn modelId="{30DAC43A-D686-474E-BBED-8AB9086BAA00}" type="presParOf" srcId="{38821D7A-6B97-40D5-8043-B9A118058E23}" destId="{A6320107-57F0-4682-8B9C-1289D6A938DC}" srcOrd="2" destOrd="0" presId="urn:microsoft.com/office/officeart/2005/8/layout/vList2"/>
    <dgm:cxn modelId="{B29C0DB9-79F4-4976-9145-4DCCE908FE7A}" type="presParOf" srcId="{38821D7A-6B97-40D5-8043-B9A118058E23}" destId="{6B5A7E9E-0E1B-4A9F-9A49-96376DC6A7B5}" srcOrd="3" destOrd="0" presId="urn:microsoft.com/office/officeart/2005/8/layout/vList2"/>
    <dgm:cxn modelId="{37585660-FFEC-4E42-A994-62BFDB54BA08}" type="presParOf" srcId="{38821D7A-6B97-40D5-8043-B9A118058E23}" destId="{2AD09F09-8D22-402F-835B-E38330C7EC11}" srcOrd="4" destOrd="0" presId="urn:microsoft.com/office/officeart/2005/8/layout/vList2"/>
    <dgm:cxn modelId="{3A6ED9FA-88D3-4978-AC5F-1ACB53D3C066}" type="presParOf" srcId="{38821D7A-6B97-40D5-8043-B9A118058E23}" destId="{F60C4B93-0578-4DCA-9B26-1712EE2FD58E}" srcOrd="5" destOrd="0" presId="urn:microsoft.com/office/officeart/2005/8/layout/vList2"/>
    <dgm:cxn modelId="{02AFC69E-B228-4E92-A486-E574C15E04D9}" type="presParOf" srcId="{38821D7A-6B97-40D5-8043-B9A118058E23}" destId="{30E9986E-6D48-406C-A91A-4F92A85142BA}" srcOrd="6" destOrd="0" presId="urn:microsoft.com/office/officeart/2005/8/layout/vList2"/>
    <dgm:cxn modelId="{36A0E345-46C6-485C-ACC1-7AC30E7FB7AC}" type="presParOf" srcId="{38821D7A-6B97-40D5-8043-B9A118058E23}" destId="{8B4521EE-6784-4477-9FE4-4D88C14D84E4}" srcOrd="7" destOrd="0" presId="urn:microsoft.com/office/officeart/2005/8/layout/vList2"/>
    <dgm:cxn modelId="{6655B6A3-CFFD-4295-ADA5-0E2DE1A1D15B}" type="presParOf" srcId="{38821D7A-6B97-40D5-8043-B9A118058E23}" destId="{CD7F11DC-5FD9-4B1F-B46B-3A3894C0B36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E6121-231C-49B3-9828-968698B92F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85BA523-BBAC-425A-863B-C55F5C98F3EF}">
      <dgm:prSet/>
      <dgm:spPr/>
      <dgm:t>
        <a:bodyPr/>
        <a:lstStyle/>
        <a:p>
          <a:r>
            <a:rPr lang="en-US"/>
            <a:t>Most popular version management system today</a:t>
          </a:r>
        </a:p>
      </dgm:t>
    </dgm:pt>
    <dgm:pt modelId="{858A0D97-F93C-4835-B211-83374A31F18E}" type="parTrans" cxnId="{C2E88AC6-B70F-402F-BBEE-EAA261BA2FE7}">
      <dgm:prSet/>
      <dgm:spPr/>
      <dgm:t>
        <a:bodyPr/>
        <a:lstStyle/>
        <a:p>
          <a:endParaRPr lang="en-US"/>
        </a:p>
      </dgm:t>
    </dgm:pt>
    <dgm:pt modelId="{9CF3C6C2-6E9F-44EB-AFA9-39D93B5B8690}" type="sibTrans" cxnId="{C2E88AC6-B70F-402F-BBEE-EAA261BA2FE7}">
      <dgm:prSet/>
      <dgm:spPr/>
      <dgm:t>
        <a:bodyPr/>
        <a:lstStyle/>
        <a:p>
          <a:endParaRPr lang="en-US"/>
        </a:p>
      </dgm:t>
    </dgm:pt>
    <dgm:pt modelId="{FB6D7B2C-0C4B-4275-988E-C6A8D1271745}">
      <dgm:prSet/>
      <dgm:spPr/>
      <dgm:t>
        <a:bodyPr/>
        <a:lstStyle/>
        <a:p>
          <a:r>
            <a:rPr lang="en-US"/>
            <a:t>Tracks file changes and versions over time</a:t>
          </a:r>
        </a:p>
      </dgm:t>
    </dgm:pt>
    <dgm:pt modelId="{A503CF92-2085-4BC8-8E21-3B3BA05C3EDB}" type="parTrans" cxnId="{086FD43F-6509-43CE-B559-5B9BB3130E6E}">
      <dgm:prSet/>
      <dgm:spPr/>
      <dgm:t>
        <a:bodyPr/>
        <a:lstStyle/>
        <a:p>
          <a:endParaRPr lang="en-US"/>
        </a:p>
      </dgm:t>
    </dgm:pt>
    <dgm:pt modelId="{1415B064-4889-411D-A4BE-B19064852F18}" type="sibTrans" cxnId="{086FD43F-6509-43CE-B559-5B9BB3130E6E}">
      <dgm:prSet/>
      <dgm:spPr/>
      <dgm:t>
        <a:bodyPr/>
        <a:lstStyle/>
        <a:p>
          <a:endParaRPr lang="en-US"/>
        </a:p>
      </dgm:t>
    </dgm:pt>
    <dgm:pt modelId="{02E745B4-B246-4B18-BC5D-1138CA89B1D6}">
      <dgm:prSet/>
      <dgm:spPr/>
      <dgm:t>
        <a:bodyPr/>
        <a:lstStyle/>
        <a:p>
          <a:r>
            <a:rPr lang="en-US"/>
            <a:t>Possible to go back in time to previous versions</a:t>
          </a:r>
        </a:p>
      </dgm:t>
    </dgm:pt>
    <dgm:pt modelId="{5EF4A02B-B5FC-4A16-A1E0-D258E8264DB7}" type="parTrans" cxnId="{CAD3059E-95B2-4B6F-AC3B-252A4CB29F0F}">
      <dgm:prSet/>
      <dgm:spPr/>
      <dgm:t>
        <a:bodyPr/>
        <a:lstStyle/>
        <a:p>
          <a:endParaRPr lang="en-US"/>
        </a:p>
      </dgm:t>
    </dgm:pt>
    <dgm:pt modelId="{C86721BB-D08D-4786-82AB-E542F18FB539}" type="sibTrans" cxnId="{CAD3059E-95B2-4B6F-AC3B-252A4CB29F0F}">
      <dgm:prSet/>
      <dgm:spPr/>
      <dgm:t>
        <a:bodyPr/>
        <a:lstStyle/>
        <a:p>
          <a:endParaRPr lang="en-US"/>
        </a:p>
      </dgm:t>
    </dgm:pt>
    <dgm:pt modelId="{46B216C7-A17A-4FF8-950D-954FDDFDC836}">
      <dgm:prSet/>
      <dgm:spPr/>
      <dgm:t>
        <a:bodyPr/>
        <a:lstStyle/>
        <a:p>
          <a:r>
            <a:rPr lang="en-US"/>
            <a:t>Record of who did what and when</a:t>
          </a:r>
        </a:p>
      </dgm:t>
    </dgm:pt>
    <dgm:pt modelId="{6954B65D-BC2C-45F2-B72C-A0A35546BAB4}" type="parTrans" cxnId="{AB5DEACB-EF6F-4CCC-8E1A-8899AC1FB5FB}">
      <dgm:prSet/>
      <dgm:spPr/>
      <dgm:t>
        <a:bodyPr/>
        <a:lstStyle/>
        <a:p>
          <a:endParaRPr lang="en-US"/>
        </a:p>
      </dgm:t>
    </dgm:pt>
    <dgm:pt modelId="{ACAF24EB-9C30-43F3-A982-D9B0751CE15B}" type="sibTrans" cxnId="{AB5DEACB-EF6F-4CCC-8E1A-8899AC1FB5FB}">
      <dgm:prSet/>
      <dgm:spPr/>
      <dgm:t>
        <a:bodyPr/>
        <a:lstStyle/>
        <a:p>
          <a:endParaRPr lang="en-US"/>
        </a:p>
      </dgm:t>
    </dgm:pt>
    <dgm:pt modelId="{75F32832-BE48-4F1B-9D72-EDB3D899DD93}">
      <dgm:prSet/>
      <dgm:spPr/>
      <dgm:t>
        <a:bodyPr/>
        <a:lstStyle/>
        <a:p>
          <a:r>
            <a:rPr lang="en-US"/>
            <a:t>Most powerful if used with plain-text files (e.g., Markdown)</a:t>
          </a:r>
        </a:p>
      </dgm:t>
    </dgm:pt>
    <dgm:pt modelId="{CF3C0CDF-F411-4FF6-A890-275DCF01C315}" type="parTrans" cxnId="{789828DC-2A7F-4BDB-AC26-B9389FA9CD46}">
      <dgm:prSet/>
      <dgm:spPr/>
      <dgm:t>
        <a:bodyPr/>
        <a:lstStyle/>
        <a:p>
          <a:endParaRPr lang="en-US"/>
        </a:p>
      </dgm:t>
    </dgm:pt>
    <dgm:pt modelId="{C4E1451B-CAE4-4C5E-99C7-0FF13DFA0688}" type="sibTrans" cxnId="{789828DC-2A7F-4BDB-AC26-B9389FA9CD46}">
      <dgm:prSet/>
      <dgm:spPr/>
      <dgm:t>
        <a:bodyPr/>
        <a:lstStyle/>
        <a:p>
          <a:endParaRPr lang="en-US"/>
        </a:p>
      </dgm:t>
    </dgm:pt>
    <dgm:pt modelId="{7E932DA2-E8E4-437C-8DD6-7BB768769DC9}">
      <dgm:prSet/>
      <dgm:spPr/>
      <dgm:t>
        <a:bodyPr/>
        <a:lstStyle/>
        <a:p>
          <a:r>
            <a:rPr lang="en-US"/>
            <a:t>Binary files are supported as well, but without granular change tracking (.docx, PowerPoint, PDF, images)</a:t>
          </a:r>
        </a:p>
      </dgm:t>
    </dgm:pt>
    <dgm:pt modelId="{ADF00FD9-808B-48AC-9D3F-6D4509A06D8C}" type="parTrans" cxnId="{DB96C746-3F7B-493F-89E2-10F73E1C9822}">
      <dgm:prSet/>
      <dgm:spPr/>
      <dgm:t>
        <a:bodyPr/>
        <a:lstStyle/>
        <a:p>
          <a:endParaRPr lang="en-US"/>
        </a:p>
      </dgm:t>
    </dgm:pt>
    <dgm:pt modelId="{BD41327F-164D-4220-97F7-95AA68F2C518}" type="sibTrans" cxnId="{DB96C746-3F7B-493F-89E2-10F73E1C9822}">
      <dgm:prSet/>
      <dgm:spPr/>
      <dgm:t>
        <a:bodyPr/>
        <a:lstStyle/>
        <a:p>
          <a:endParaRPr lang="en-US"/>
        </a:p>
      </dgm:t>
    </dgm:pt>
    <dgm:pt modelId="{CF6D25AB-69A0-49A2-B112-28AA92132606}">
      <dgm:prSet/>
      <dgm:spPr/>
      <dgm:t>
        <a:bodyPr/>
        <a:lstStyle/>
        <a:p>
          <a:r>
            <a:rPr lang="en-US"/>
            <a:t>Cross platform, client applications available for all operating systems</a:t>
          </a:r>
        </a:p>
      </dgm:t>
    </dgm:pt>
    <dgm:pt modelId="{4F8AD75D-1C69-41C9-81BB-A00E72A8171B}" type="parTrans" cxnId="{0F93647F-C798-4036-B8EC-D6649D64B81B}">
      <dgm:prSet/>
      <dgm:spPr/>
      <dgm:t>
        <a:bodyPr/>
        <a:lstStyle/>
        <a:p>
          <a:endParaRPr lang="en-US"/>
        </a:p>
      </dgm:t>
    </dgm:pt>
    <dgm:pt modelId="{6BDCF248-CCCB-4AC3-B392-4177AF2B50FA}" type="sibTrans" cxnId="{0F93647F-C798-4036-B8EC-D6649D64B81B}">
      <dgm:prSet/>
      <dgm:spPr/>
      <dgm:t>
        <a:bodyPr/>
        <a:lstStyle/>
        <a:p>
          <a:endParaRPr lang="en-US"/>
        </a:p>
      </dgm:t>
    </dgm:pt>
    <dgm:pt modelId="{B00A68B2-4F11-47A4-A876-328886F12438}" type="pres">
      <dgm:prSet presAssocID="{FD4E6121-231C-49B3-9828-968698B92FC2}" presName="linear" presStyleCnt="0">
        <dgm:presLayoutVars>
          <dgm:animLvl val="lvl"/>
          <dgm:resizeHandles val="exact"/>
        </dgm:presLayoutVars>
      </dgm:prSet>
      <dgm:spPr/>
    </dgm:pt>
    <dgm:pt modelId="{FAFBE81F-7A30-464B-9D48-F6014D2EF240}" type="pres">
      <dgm:prSet presAssocID="{A85BA523-BBAC-425A-863B-C55F5C98F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35A3EF-67F6-4CC0-8382-D698136DA5B5}" type="pres">
      <dgm:prSet presAssocID="{9CF3C6C2-6E9F-44EB-AFA9-39D93B5B8690}" presName="spacer" presStyleCnt="0"/>
      <dgm:spPr/>
    </dgm:pt>
    <dgm:pt modelId="{65266FDA-9917-4A93-9C55-56E3B175E0D2}" type="pres">
      <dgm:prSet presAssocID="{FB6D7B2C-0C4B-4275-988E-C6A8D12717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A36E4A6-4F87-4B1D-9B86-FE459BFF763E}" type="pres">
      <dgm:prSet presAssocID="{FB6D7B2C-0C4B-4275-988E-C6A8D1271745}" presName="childText" presStyleLbl="revTx" presStyleIdx="0" presStyleCnt="2">
        <dgm:presLayoutVars>
          <dgm:bulletEnabled val="1"/>
        </dgm:presLayoutVars>
      </dgm:prSet>
      <dgm:spPr/>
    </dgm:pt>
    <dgm:pt modelId="{E0CEB190-3690-4CFC-988D-23DAF0EC8070}" type="pres">
      <dgm:prSet presAssocID="{75F32832-BE48-4F1B-9D72-EDB3D899DD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870246-44CF-4E6D-B864-94B22BA768A1}" type="pres">
      <dgm:prSet presAssocID="{75F32832-BE48-4F1B-9D72-EDB3D899DD93}" presName="childText" presStyleLbl="revTx" presStyleIdx="1" presStyleCnt="2">
        <dgm:presLayoutVars>
          <dgm:bulletEnabled val="1"/>
        </dgm:presLayoutVars>
      </dgm:prSet>
      <dgm:spPr/>
    </dgm:pt>
    <dgm:pt modelId="{B9948232-937A-43BE-9EC9-891AAF2FB82E}" type="pres">
      <dgm:prSet presAssocID="{CF6D25AB-69A0-49A2-B112-28AA921326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2A2033-4826-452D-8D13-4B8F6E4ADCFB}" type="presOf" srcId="{75F32832-BE48-4F1B-9D72-EDB3D899DD93}" destId="{E0CEB190-3690-4CFC-988D-23DAF0EC8070}" srcOrd="0" destOrd="0" presId="urn:microsoft.com/office/officeart/2005/8/layout/vList2"/>
    <dgm:cxn modelId="{086FD43F-6509-43CE-B559-5B9BB3130E6E}" srcId="{FD4E6121-231C-49B3-9828-968698B92FC2}" destId="{FB6D7B2C-0C4B-4275-988E-C6A8D1271745}" srcOrd="1" destOrd="0" parTransId="{A503CF92-2085-4BC8-8E21-3B3BA05C3EDB}" sibTransId="{1415B064-4889-411D-A4BE-B19064852F18}"/>
    <dgm:cxn modelId="{2AC3B25F-D482-4A62-8C0F-24D5EE648653}" type="presOf" srcId="{46B216C7-A17A-4FF8-950D-954FDDFDC836}" destId="{8A36E4A6-4F87-4B1D-9B86-FE459BFF763E}" srcOrd="0" destOrd="1" presId="urn:microsoft.com/office/officeart/2005/8/layout/vList2"/>
    <dgm:cxn modelId="{0788DE42-7CE1-4A88-87A6-2EEBB307D823}" type="presOf" srcId="{FB6D7B2C-0C4B-4275-988E-C6A8D1271745}" destId="{65266FDA-9917-4A93-9C55-56E3B175E0D2}" srcOrd="0" destOrd="0" presId="urn:microsoft.com/office/officeart/2005/8/layout/vList2"/>
    <dgm:cxn modelId="{AEA7B665-B96E-4398-AAE2-D6981DDF46A2}" type="presOf" srcId="{7E932DA2-E8E4-437C-8DD6-7BB768769DC9}" destId="{A6870246-44CF-4E6D-B864-94B22BA768A1}" srcOrd="0" destOrd="0" presId="urn:microsoft.com/office/officeart/2005/8/layout/vList2"/>
    <dgm:cxn modelId="{DB96C746-3F7B-493F-89E2-10F73E1C9822}" srcId="{75F32832-BE48-4F1B-9D72-EDB3D899DD93}" destId="{7E932DA2-E8E4-437C-8DD6-7BB768769DC9}" srcOrd="0" destOrd="0" parTransId="{ADF00FD9-808B-48AC-9D3F-6D4509A06D8C}" sibTransId="{BD41327F-164D-4220-97F7-95AA68F2C518}"/>
    <dgm:cxn modelId="{0F93647F-C798-4036-B8EC-D6649D64B81B}" srcId="{FD4E6121-231C-49B3-9828-968698B92FC2}" destId="{CF6D25AB-69A0-49A2-B112-28AA92132606}" srcOrd="3" destOrd="0" parTransId="{4F8AD75D-1C69-41C9-81BB-A00E72A8171B}" sibTransId="{6BDCF248-CCCB-4AC3-B392-4177AF2B50FA}"/>
    <dgm:cxn modelId="{CAD3059E-95B2-4B6F-AC3B-252A4CB29F0F}" srcId="{FB6D7B2C-0C4B-4275-988E-C6A8D1271745}" destId="{02E745B4-B246-4B18-BC5D-1138CA89B1D6}" srcOrd="0" destOrd="0" parTransId="{5EF4A02B-B5FC-4A16-A1E0-D258E8264DB7}" sibTransId="{C86721BB-D08D-4786-82AB-E542F18FB539}"/>
    <dgm:cxn modelId="{B562CFB8-C7A1-43B3-996B-5617F90532B6}" type="presOf" srcId="{FD4E6121-231C-49B3-9828-968698B92FC2}" destId="{B00A68B2-4F11-47A4-A876-328886F12438}" srcOrd="0" destOrd="0" presId="urn:microsoft.com/office/officeart/2005/8/layout/vList2"/>
    <dgm:cxn modelId="{5BBFD8BB-D005-433D-8C86-9507E070ED4A}" type="presOf" srcId="{A85BA523-BBAC-425A-863B-C55F5C98F3EF}" destId="{FAFBE81F-7A30-464B-9D48-F6014D2EF240}" srcOrd="0" destOrd="0" presId="urn:microsoft.com/office/officeart/2005/8/layout/vList2"/>
    <dgm:cxn modelId="{C2E88AC6-B70F-402F-BBEE-EAA261BA2FE7}" srcId="{FD4E6121-231C-49B3-9828-968698B92FC2}" destId="{A85BA523-BBAC-425A-863B-C55F5C98F3EF}" srcOrd="0" destOrd="0" parTransId="{858A0D97-F93C-4835-B211-83374A31F18E}" sibTransId="{9CF3C6C2-6E9F-44EB-AFA9-39D93B5B8690}"/>
    <dgm:cxn modelId="{AB5DEACB-EF6F-4CCC-8E1A-8899AC1FB5FB}" srcId="{FB6D7B2C-0C4B-4275-988E-C6A8D1271745}" destId="{46B216C7-A17A-4FF8-950D-954FDDFDC836}" srcOrd="1" destOrd="0" parTransId="{6954B65D-BC2C-45F2-B72C-A0A35546BAB4}" sibTransId="{ACAF24EB-9C30-43F3-A982-D9B0751CE15B}"/>
    <dgm:cxn modelId="{708B45D1-E76C-4348-8926-513E076BD61C}" type="presOf" srcId="{02E745B4-B246-4B18-BC5D-1138CA89B1D6}" destId="{8A36E4A6-4F87-4B1D-9B86-FE459BFF763E}" srcOrd="0" destOrd="0" presId="urn:microsoft.com/office/officeart/2005/8/layout/vList2"/>
    <dgm:cxn modelId="{789828DC-2A7F-4BDB-AC26-B9389FA9CD46}" srcId="{FD4E6121-231C-49B3-9828-968698B92FC2}" destId="{75F32832-BE48-4F1B-9D72-EDB3D899DD93}" srcOrd="2" destOrd="0" parTransId="{CF3C0CDF-F411-4FF6-A890-275DCF01C315}" sibTransId="{C4E1451B-CAE4-4C5E-99C7-0FF13DFA0688}"/>
    <dgm:cxn modelId="{3082AAFD-255D-44C9-95D9-958056B563F5}" type="presOf" srcId="{CF6D25AB-69A0-49A2-B112-28AA92132606}" destId="{B9948232-937A-43BE-9EC9-891AAF2FB82E}" srcOrd="0" destOrd="0" presId="urn:microsoft.com/office/officeart/2005/8/layout/vList2"/>
    <dgm:cxn modelId="{D1753CDF-B27E-4486-8730-F75A87F80056}" type="presParOf" srcId="{B00A68B2-4F11-47A4-A876-328886F12438}" destId="{FAFBE81F-7A30-464B-9D48-F6014D2EF240}" srcOrd="0" destOrd="0" presId="urn:microsoft.com/office/officeart/2005/8/layout/vList2"/>
    <dgm:cxn modelId="{DB48F835-5FFD-4626-84E9-8C8DF0977F61}" type="presParOf" srcId="{B00A68B2-4F11-47A4-A876-328886F12438}" destId="{B235A3EF-67F6-4CC0-8382-D698136DA5B5}" srcOrd="1" destOrd="0" presId="urn:microsoft.com/office/officeart/2005/8/layout/vList2"/>
    <dgm:cxn modelId="{F473AF94-45E9-4536-B289-8018BF525CD2}" type="presParOf" srcId="{B00A68B2-4F11-47A4-A876-328886F12438}" destId="{65266FDA-9917-4A93-9C55-56E3B175E0D2}" srcOrd="2" destOrd="0" presId="urn:microsoft.com/office/officeart/2005/8/layout/vList2"/>
    <dgm:cxn modelId="{3D30FAF8-DE95-4A9F-A2DB-863645BE37CF}" type="presParOf" srcId="{B00A68B2-4F11-47A4-A876-328886F12438}" destId="{8A36E4A6-4F87-4B1D-9B86-FE459BFF763E}" srcOrd="3" destOrd="0" presId="urn:microsoft.com/office/officeart/2005/8/layout/vList2"/>
    <dgm:cxn modelId="{34CD354E-92E8-4121-8A96-BF4DE94E460E}" type="presParOf" srcId="{B00A68B2-4F11-47A4-A876-328886F12438}" destId="{E0CEB190-3690-4CFC-988D-23DAF0EC8070}" srcOrd="4" destOrd="0" presId="urn:microsoft.com/office/officeart/2005/8/layout/vList2"/>
    <dgm:cxn modelId="{F8BD6C0A-AF8F-4D43-8F83-CB9BA50828AA}" type="presParOf" srcId="{B00A68B2-4F11-47A4-A876-328886F12438}" destId="{A6870246-44CF-4E6D-B864-94B22BA768A1}" srcOrd="5" destOrd="0" presId="urn:microsoft.com/office/officeart/2005/8/layout/vList2"/>
    <dgm:cxn modelId="{C8C5DE0E-219C-47C7-B9FC-DCDCFA554551}" type="presParOf" srcId="{B00A68B2-4F11-47A4-A876-328886F12438}" destId="{B9948232-937A-43BE-9EC9-891AAF2FB8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2800" b="0" i="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dirty="0"/>
            <a:t> </a:t>
          </a:r>
          <a:r>
            <a:rPr lang="en-US" sz="2800" b="0" i="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algn="ctr"/>
          <a:r>
            <a:rPr lang="en-US" sz="2800" b="0" i="0" u="sng" dirty="0">
              <a:solidFill>
                <a:schemeClr val="tx1"/>
              </a:solidFill>
            </a:rPr>
            <a:t>Tip:</a:t>
          </a:r>
          <a:r>
            <a:rPr lang="en-US" sz="2800" b="0" i="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FC3F0-03A9-441F-82CC-370FF0232A6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9A1F5F-5FDB-4672-88E7-F6ADE4D5D714}">
      <dgm:prSet/>
      <dgm:spPr/>
      <dgm:t>
        <a:bodyPr/>
        <a:lstStyle/>
        <a:p>
          <a:r>
            <a:rPr lang="en-US"/>
            <a:t>The first launch wizard offers to open an existing folder as vault</a:t>
          </a:r>
        </a:p>
      </dgm:t>
    </dgm:pt>
    <dgm:pt modelId="{6B20AB12-4F23-4F5D-9C15-C36562E2B424}" type="parTrans" cxnId="{A215804C-EE18-4299-887F-6297CF613F6E}">
      <dgm:prSet/>
      <dgm:spPr/>
      <dgm:t>
        <a:bodyPr/>
        <a:lstStyle/>
        <a:p>
          <a:endParaRPr lang="en-US"/>
        </a:p>
      </dgm:t>
    </dgm:pt>
    <dgm:pt modelId="{AF169121-BD0A-4C7B-AAF8-2635CE9920D8}" type="sibTrans" cxnId="{A215804C-EE18-4299-887F-6297CF613F6E}">
      <dgm:prSet/>
      <dgm:spPr/>
      <dgm:t>
        <a:bodyPr/>
        <a:lstStyle/>
        <a:p>
          <a:endParaRPr lang="en-US"/>
        </a:p>
      </dgm:t>
    </dgm:pt>
    <dgm:pt modelId="{BA91BF51-86C5-4950-8696-A354DEE97BAB}">
      <dgm:prSet/>
      <dgm:spPr/>
      <dgm:t>
        <a:bodyPr/>
        <a:lstStyle/>
        <a:p>
          <a:r>
            <a:rPr lang="en-US"/>
            <a:t>Selecting the previously cloned repository</a:t>
          </a:r>
        </a:p>
      </dgm:t>
    </dgm:pt>
    <dgm:pt modelId="{81CEEB7D-0BAF-48E5-A4D2-EF73CE5E3F50}" type="parTrans" cxnId="{4A8407BE-F5A4-4C9E-9052-9C2846C8E77B}">
      <dgm:prSet/>
      <dgm:spPr/>
      <dgm:t>
        <a:bodyPr/>
        <a:lstStyle/>
        <a:p>
          <a:endParaRPr lang="en-US"/>
        </a:p>
      </dgm:t>
    </dgm:pt>
    <dgm:pt modelId="{DB9A1B27-9C19-47DF-95C5-1E949D811135}" type="sibTrans" cxnId="{4A8407BE-F5A4-4C9E-9052-9C2846C8E77B}">
      <dgm:prSet/>
      <dgm:spPr/>
      <dgm:t>
        <a:bodyPr/>
        <a:lstStyle/>
        <a:p>
          <a:endParaRPr lang="en-US"/>
        </a:p>
      </dgm:t>
    </dgm:pt>
    <dgm:pt modelId="{98EC0DE0-202B-4296-9988-A10C163B8BF9}">
      <dgm:prSet/>
      <dgm:spPr/>
      <dgm:t>
        <a:bodyPr/>
        <a:lstStyle/>
        <a:p>
          <a:r>
            <a:rPr lang="en-US"/>
            <a:t>Two main areas within Obsidian</a:t>
          </a:r>
        </a:p>
      </dgm:t>
    </dgm:pt>
    <dgm:pt modelId="{DC32949D-9D43-40F9-BF81-CC9F1FD9C238}" type="parTrans" cxnId="{860A9363-62DD-4F54-859B-37E8EADB2E9F}">
      <dgm:prSet/>
      <dgm:spPr/>
      <dgm:t>
        <a:bodyPr/>
        <a:lstStyle/>
        <a:p>
          <a:endParaRPr lang="en-US"/>
        </a:p>
      </dgm:t>
    </dgm:pt>
    <dgm:pt modelId="{689878AE-8CC1-4184-82A7-1461EC3AA64F}" type="sibTrans" cxnId="{860A9363-62DD-4F54-859B-37E8EADB2E9F}">
      <dgm:prSet/>
      <dgm:spPr/>
      <dgm:t>
        <a:bodyPr/>
        <a:lstStyle/>
        <a:p>
          <a:endParaRPr lang="en-US"/>
        </a:p>
      </dgm:t>
    </dgm:pt>
    <dgm:pt modelId="{4F45FF05-0EC7-44CC-AC0A-05695AE670C2}">
      <dgm:prSet/>
      <dgm:spPr/>
      <dgm:t>
        <a:bodyPr/>
        <a:lstStyle/>
        <a:p>
          <a:r>
            <a:rPr lang="en-US"/>
            <a:t>Navigation tree (to the left)</a:t>
          </a:r>
        </a:p>
      </dgm:t>
    </dgm:pt>
    <dgm:pt modelId="{A311875C-DEC7-484F-A5E4-B254F184A0FB}" type="parTrans" cxnId="{589BF7AF-4AAD-423B-9B83-B6F9446FAEE2}">
      <dgm:prSet/>
      <dgm:spPr/>
      <dgm:t>
        <a:bodyPr/>
        <a:lstStyle/>
        <a:p>
          <a:endParaRPr lang="en-US"/>
        </a:p>
      </dgm:t>
    </dgm:pt>
    <dgm:pt modelId="{9406258B-F0DA-4A27-8935-0635276A199C}" type="sibTrans" cxnId="{589BF7AF-4AAD-423B-9B83-B6F9446FAEE2}">
      <dgm:prSet/>
      <dgm:spPr/>
      <dgm:t>
        <a:bodyPr/>
        <a:lstStyle/>
        <a:p>
          <a:endParaRPr lang="en-US"/>
        </a:p>
      </dgm:t>
    </dgm:pt>
    <dgm:pt modelId="{88345EE6-1889-46D1-8C53-0A188A09DE2B}">
      <dgm:prSet/>
      <dgm:spPr/>
      <dgm:t>
        <a:bodyPr/>
        <a:lstStyle/>
        <a:p>
          <a:r>
            <a:rPr lang="en-US"/>
            <a:t>Editor (to the right)</a:t>
          </a:r>
        </a:p>
      </dgm:t>
    </dgm:pt>
    <dgm:pt modelId="{863790B7-6B0D-46D8-91A1-129B14845CF1}" type="parTrans" cxnId="{BD1CD484-36E5-4A89-A1BD-CD3364540B8F}">
      <dgm:prSet/>
      <dgm:spPr/>
      <dgm:t>
        <a:bodyPr/>
        <a:lstStyle/>
        <a:p>
          <a:endParaRPr lang="en-US"/>
        </a:p>
      </dgm:t>
    </dgm:pt>
    <dgm:pt modelId="{9658F8E8-AF56-4676-8675-4CF4BF982FDF}" type="sibTrans" cxnId="{BD1CD484-36E5-4A89-A1BD-CD3364540B8F}">
      <dgm:prSet/>
      <dgm:spPr/>
      <dgm:t>
        <a:bodyPr/>
        <a:lstStyle/>
        <a:p>
          <a:endParaRPr lang="en-US"/>
        </a:p>
      </dgm:t>
    </dgm:pt>
    <dgm:pt modelId="{DC22223A-6D17-4195-B4BB-1381F893664C}">
      <dgm:prSet/>
      <dgm:spPr/>
      <dgm:t>
        <a:bodyPr/>
        <a:lstStyle/>
        <a:p>
          <a:r>
            <a:rPr lang="en-US"/>
            <a:t>Changing preview modes in Obsidian</a:t>
          </a:r>
        </a:p>
      </dgm:t>
    </dgm:pt>
    <dgm:pt modelId="{EBFEC7B1-ECF0-4E70-A0F2-7E8A55615048}" type="parTrans" cxnId="{5DA55839-2AEF-4DEB-8443-A36BB9A23277}">
      <dgm:prSet/>
      <dgm:spPr/>
      <dgm:t>
        <a:bodyPr/>
        <a:lstStyle/>
        <a:p>
          <a:endParaRPr lang="en-US"/>
        </a:p>
      </dgm:t>
    </dgm:pt>
    <dgm:pt modelId="{5537DD7E-5416-4452-BC9C-79DB48ADDC33}" type="sibTrans" cxnId="{5DA55839-2AEF-4DEB-8443-A36BB9A23277}">
      <dgm:prSet/>
      <dgm:spPr/>
      <dgm:t>
        <a:bodyPr/>
        <a:lstStyle/>
        <a:p>
          <a:endParaRPr lang="en-US"/>
        </a:p>
      </dgm:t>
    </dgm:pt>
    <dgm:pt modelId="{61B1A705-84AE-4717-AC1E-4800E72E6850}">
      <dgm:prSet/>
      <dgm:spPr/>
      <dgm:t>
        <a:bodyPr/>
        <a:lstStyle/>
        <a:p>
          <a:r>
            <a:rPr lang="en-US"/>
            <a:t>Render Markdown on the fly</a:t>
          </a:r>
        </a:p>
      </dgm:t>
    </dgm:pt>
    <dgm:pt modelId="{D8133D83-9CC8-4DBD-81EC-518B9D337189}" type="parTrans" cxnId="{5C118F5F-8D39-420D-B4DC-85C32550737F}">
      <dgm:prSet/>
      <dgm:spPr/>
      <dgm:t>
        <a:bodyPr/>
        <a:lstStyle/>
        <a:p>
          <a:endParaRPr lang="en-US"/>
        </a:p>
      </dgm:t>
    </dgm:pt>
    <dgm:pt modelId="{7084391A-01A0-43D2-B205-08C1E88EDEED}" type="sibTrans" cxnId="{5C118F5F-8D39-420D-B4DC-85C32550737F}">
      <dgm:prSet/>
      <dgm:spPr/>
      <dgm:t>
        <a:bodyPr/>
        <a:lstStyle/>
        <a:p>
          <a:endParaRPr lang="en-US"/>
        </a:p>
      </dgm:t>
    </dgm:pt>
    <dgm:pt modelId="{94D10B07-1CB4-4D66-8154-DB5A02A998AF}">
      <dgm:prSet/>
      <dgm:spPr/>
      <dgm:t>
        <a:bodyPr/>
        <a:lstStyle/>
        <a:p>
          <a:r>
            <a:rPr lang="en-US"/>
            <a:t>Show only Markdown source</a:t>
          </a:r>
        </a:p>
      </dgm:t>
    </dgm:pt>
    <dgm:pt modelId="{9C2D62F9-AEEA-422C-8B3D-1E782DA4C796}" type="parTrans" cxnId="{CD53DAA7-2C6F-4A4D-94FA-06D70556C50C}">
      <dgm:prSet/>
      <dgm:spPr/>
      <dgm:t>
        <a:bodyPr/>
        <a:lstStyle/>
        <a:p>
          <a:endParaRPr lang="en-US"/>
        </a:p>
      </dgm:t>
    </dgm:pt>
    <dgm:pt modelId="{5F10A3A2-E0CB-497F-A8F9-2D7CA59C0448}" type="sibTrans" cxnId="{CD53DAA7-2C6F-4A4D-94FA-06D70556C50C}">
      <dgm:prSet/>
      <dgm:spPr/>
      <dgm:t>
        <a:bodyPr/>
        <a:lstStyle/>
        <a:p>
          <a:endParaRPr lang="en-US"/>
        </a:p>
      </dgm:t>
    </dgm:pt>
    <dgm:pt modelId="{749EC7DC-3449-4702-8407-2C932C3E33E4}">
      <dgm:prSet/>
      <dgm:spPr/>
      <dgm:t>
        <a:bodyPr/>
        <a:lstStyle/>
        <a:p>
          <a:r>
            <a:rPr lang="en-US"/>
            <a:t>Preview only rendered content (no edits)</a:t>
          </a:r>
        </a:p>
      </dgm:t>
    </dgm:pt>
    <dgm:pt modelId="{3C00EC3C-8D24-44DB-AFAF-64683BED696A}" type="parTrans" cxnId="{54BD0D95-B95E-4B61-83D6-35DEE96C4347}">
      <dgm:prSet/>
      <dgm:spPr/>
      <dgm:t>
        <a:bodyPr/>
        <a:lstStyle/>
        <a:p>
          <a:endParaRPr lang="en-US"/>
        </a:p>
      </dgm:t>
    </dgm:pt>
    <dgm:pt modelId="{B0C3A04C-ED95-4BB5-84F3-BCE22CFC2A30}" type="sibTrans" cxnId="{54BD0D95-B95E-4B61-83D6-35DEE96C4347}">
      <dgm:prSet/>
      <dgm:spPr/>
      <dgm:t>
        <a:bodyPr/>
        <a:lstStyle/>
        <a:p>
          <a:endParaRPr lang="en-US"/>
        </a:p>
      </dgm:t>
    </dgm:pt>
    <dgm:pt modelId="{AF2409D8-39A0-4CEE-BEC4-0AE3F464B3FA}" type="pres">
      <dgm:prSet presAssocID="{259FC3F0-03A9-441F-82CC-370FF0232A6A}" presName="linear" presStyleCnt="0">
        <dgm:presLayoutVars>
          <dgm:animLvl val="lvl"/>
          <dgm:resizeHandles val="exact"/>
        </dgm:presLayoutVars>
      </dgm:prSet>
      <dgm:spPr/>
    </dgm:pt>
    <dgm:pt modelId="{98564D65-8526-4E06-B081-3AA56DA85F0C}" type="pres">
      <dgm:prSet presAssocID="{959A1F5F-5FDB-4672-88E7-F6ADE4D5D7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19F2A0-5332-4C9E-BE77-45E8BECA806A}" type="pres">
      <dgm:prSet presAssocID="{AF169121-BD0A-4C7B-AAF8-2635CE9920D8}" presName="spacer" presStyleCnt="0"/>
      <dgm:spPr/>
    </dgm:pt>
    <dgm:pt modelId="{B7500DFF-DCA8-417A-9234-A13277950210}" type="pres">
      <dgm:prSet presAssocID="{BA91BF51-86C5-4950-8696-A354DEE97B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D256CA-1B24-4282-882F-6DE9547CD0E4}" type="pres">
      <dgm:prSet presAssocID="{DB9A1B27-9C19-47DF-95C5-1E949D811135}" presName="spacer" presStyleCnt="0"/>
      <dgm:spPr/>
    </dgm:pt>
    <dgm:pt modelId="{ACC7E0C2-1CEC-421E-A666-3DA9398A8AC8}" type="pres">
      <dgm:prSet presAssocID="{98EC0DE0-202B-4296-9988-A10C163B8B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2EF0A1-59C9-419A-8A30-3F9566249A4F}" type="pres">
      <dgm:prSet presAssocID="{98EC0DE0-202B-4296-9988-A10C163B8BF9}" presName="childText" presStyleLbl="revTx" presStyleIdx="0" presStyleCnt="2">
        <dgm:presLayoutVars>
          <dgm:bulletEnabled val="1"/>
        </dgm:presLayoutVars>
      </dgm:prSet>
      <dgm:spPr/>
    </dgm:pt>
    <dgm:pt modelId="{97A5D28C-CD7B-47DA-96F9-B43A0CB08D58}" type="pres">
      <dgm:prSet presAssocID="{DC22223A-6D17-4195-B4BB-1381F89366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19C78AA-D1D7-4707-9011-CE1A731B7273}" type="pres">
      <dgm:prSet presAssocID="{DC22223A-6D17-4195-B4BB-1381F893664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1CB2223-0993-4EA8-9357-C74D7C52540A}" type="presOf" srcId="{DC22223A-6D17-4195-B4BB-1381F893664C}" destId="{97A5D28C-CD7B-47DA-96F9-B43A0CB08D58}" srcOrd="0" destOrd="0" presId="urn:microsoft.com/office/officeart/2005/8/layout/vList2"/>
    <dgm:cxn modelId="{5DA55839-2AEF-4DEB-8443-A36BB9A23277}" srcId="{259FC3F0-03A9-441F-82CC-370FF0232A6A}" destId="{DC22223A-6D17-4195-B4BB-1381F893664C}" srcOrd="3" destOrd="0" parTransId="{EBFEC7B1-ECF0-4E70-A0F2-7E8A55615048}" sibTransId="{5537DD7E-5416-4452-BC9C-79DB48ADDC33}"/>
    <dgm:cxn modelId="{5C118F5F-8D39-420D-B4DC-85C32550737F}" srcId="{DC22223A-6D17-4195-B4BB-1381F893664C}" destId="{61B1A705-84AE-4717-AC1E-4800E72E6850}" srcOrd="0" destOrd="0" parTransId="{D8133D83-9CC8-4DBD-81EC-518B9D337189}" sibTransId="{7084391A-01A0-43D2-B205-08C1E88EDEED}"/>
    <dgm:cxn modelId="{860A9363-62DD-4F54-859B-37E8EADB2E9F}" srcId="{259FC3F0-03A9-441F-82CC-370FF0232A6A}" destId="{98EC0DE0-202B-4296-9988-A10C163B8BF9}" srcOrd="2" destOrd="0" parTransId="{DC32949D-9D43-40F9-BF81-CC9F1FD9C238}" sibTransId="{689878AE-8CC1-4184-82A7-1461EC3AA64F}"/>
    <dgm:cxn modelId="{01543265-615A-4020-AC3A-2AD240CF3163}" type="presOf" srcId="{4F45FF05-0EC7-44CC-AC0A-05695AE670C2}" destId="{A32EF0A1-59C9-419A-8A30-3F9566249A4F}" srcOrd="0" destOrd="0" presId="urn:microsoft.com/office/officeart/2005/8/layout/vList2"/>
    <dgm:cxn modelId="{61A5BB68-832A-4AC3-BD39-B4237C6C8737}" type="presOf" srcId="{88345EE6-1889-46D1-8C53-0A188A09DE2B}" destId="{A32EF0A1-59C9-419A-8A30-3F9566249A4F}" srcOrd="0" destOrd="1" presId="urn:microsoft.com/office/officeart/2005/8/layout/vList2"/>
    <dgm:cxn modelId="{A215804C-EE18-4299-887F-6297CF613F6E}" srcId="{259FC3F0-03A9-441F-82CC-370FF0232A6A}" destId="{959A1F5F-5FDB-4672-88E7-F6ADE4D5D714}" srcOrd="0" destOrd="0" parTransId="{6B20AB12-4F23-4F5D-9C15-C36562E2B424}" sibTransId="{AF169121-BD0A-4C7B-AAF8-2635CE9920D8}"/>
    <dgm:cxn modelId="{BD1CD484-36E5-4A89-A1BD-CD3364540B8F}" srcId="{98EC0DE0-202B-4296-9988-A10C163B8BF9}" destId="{88345EE6-1889-46D1-8C53-0A188A09DE2B}" srcOrd="1" destOrd="0" parTransId="{863790B7-6B0D-46D8-91A1-129B14845CF1}" sibTransId="{9658F8E8-AF56-4676-8675-4CF4BF982FDF}"/>
    <dgm:cxn modelId="{894E2487-22BF-4FF9-949F-49A740D34C88}" type="presOf" srcId="{94D10B07-1CB4-4D66-8154-DB5A02A998AF}" destId="{A19C78AA-D1D7-4707-9011-CE1A731B7273}" srcOrd="0" destOrd="1" presId="urn:microsoft.com/office/officeart/2005/8/layout/vList2"/>
    <dgm:cxn modelId="{9D304C87-9BCC-4194-B906-796A0042E97F}" type="presOf" srcId="{259FC3F0-03A9-441F-82CC-370FF0232A6A}" destId="{AF2409D8-39A0-4CEE-BEC4-0AE3F464B3FA}" srcOrd="0" destOrd="0" presId="urn:microsoft.com/office/officeart/2005/8/layout/vList2"/>
    <dgm:cxn modelId="{076D088A-F1F2-4F56-9582-1C33897BAABB}" type="presOf" srcId="{98EC0DE0-202B-4296-9988-A10C163B8BF9}" destId="{ACC7E0C2-1CEC-421E-A666-3DA9398A8AC8}" srcOrd="0" destOrd="0" presId="urn:microsoft.com/office/officeart/2005/8/layout/vList2"/>
    <dgm:cxn modelId="{54BD0D95-B95E-4B61-83D6-35DEE96C4347}" srcId="{DC22223A-6D17-4195-B4BB-1381F893664C}" destId="{749EC7DC-3449-4702-8407-2C932C3E33E4}" srcOrd="2" destOrd="0" parTransId="{3C00EC3C-8D24-44DB-AFAF-64683BED696A}" sibTransId="{B0C3A04C-ED95-4BB5-84F3-BCE22CFC2A30}"/>
    <dgm:cxn modelId="{0A9FA3A6-D1EB-4A24-ACF9-2B559DB56179}" type="presOf" srcId="{749EC7DC-3449-4702-8407-2C932C3E33E4}" destId="{A19C78AA-D1D7-4707-9011-CE1A731B7273}" srcOrd="0" destOrd="2" presId="urn:microsoft.com/office/officeart/2005/8/layout/vList2"/>
    <dgm:cxn modelId="{CD53DAA7-2C6F-4A4D-94FA-06D70556C50C}" srcId="{DC22223A-6D17-4195-B4BB-1381F893664C}" destId="{94D10B07-1CB4-4D66-8154-DB5A02A998AF}" srcOrd="1" destOrd="0" parTransId="{9C2D62F9-AEEA-422C-8B3D-1E782DA4C796}" sibTransId="{5F10A3A2-E0CB-497F-A8F9-2D7CA59C0448}"/>
    <dgm:cxn modelId="{589BF7AF-4AAD-423B-9B83-B6F9446FAEE2}" srcId="{98EC0DE0-202B-4296-9988-A10C163B8BF9}" destId="{4F45FF05-0EC7-44CC-AC0A-05695AE670C2}" srcOrd="0" destOrd="0" parTransId="{A311875C-DEC7-484F-A5E4-B254F184A0FB}" sibTransId="{9406258B-F0DA-4A27-8935-0635276A199C}"/>
    <dgm:cxn modelId="{00DB09B0-3A1F-4381-B259-3642375EEBDA}" type="presOf" srcId="{959A1F5F-5FDB-4672-88E7-F6ADE4D5D714}" destId="{98564D65-8526-4E06-B081-3AA56DA85F0C}" srcOrd="0" destOrd="0" presId="urn:microsoft.com/office/officeart/2005/8/layout/vList2"/>
    <dgm:cxn modelId="{4046D3BA-EA5D-484B-ACD3-1D9D4E215247}" type="presOf" srcId="{61B1A705-84AE-4717-AC1E-4800E72E6850}" destId="{A19C78AA-D1D7-4707-9011-CE1A731B7273}" srcOrd="0" destOrd="0" presId="urn:microsoft.com/office/officeart/2005/8/layout/vList2"/>
    <dgm:cxn modelId="{4A8407BE-F5A4-4C9E-9052-9C2846C8E77B}" srcId="{259FC3F0-03A9-441F-82CC-370FF0232A6A}" destId="{BA91BF51-86C5-4950-8696-A354DEE97BAB}" srcOrd="1" destOrd="0" parTransId="{81CEEB7D-0BAF-48E5-A4D2-EF73CE5E3F50}" sibTransId="{DB9A1B27-9C19-47DF-95C5-1E949D811135}"/>
    <dgm:cxn modelId="{9B970AC6-DDBF-4653-BE38-CBDD05CC399F}" type="presOf" srcId="{BA91BF51-86C5-4950-8696-A354DEE97BAB}" destId="{B7500DFF-DCA8-417A-9234-A13277950210}" srcOrd="0" destOrd="0" presId="urn:microsoft.com/office/officeart/2005/8/layout/vList2"/>
    <dgm:cxn modelId="{F69D32CF-1DBE-42CB-AD4F-E0493BF0B600}" type="presParOf" srcId="{AF2409D8-39A0-4CEE-BEC4-0AE3F464B3FA}" destId="{98564D65-8526-4E06-B081-3AA56DA85F0C}" srcOrd="0" destOrd="0" presId="urn:microsoft.com/office/officeart/2005/8/layout/vList2"/>
    <dgm:cxn modelId="{6FF4FAE8-8692-442C-8061-C7BB0E9310F0}" type="presParOf" srcId="{AF2409D8-39A0-4CEE-BEC4-0AE3F464B3FA}" destId="{2519F2A0-5332-4C9E-BE77-45E8BECA806A}" srcOrd="1" destOrd="0" presId="urn:microsoft.com/office/officeart/2005/8/layout/vList2"/>
    <dgm:cxn modelId="{F9CBBE54-FEB2-40EC-985A-76B46CBCD63A}" type="presParOf" srcId="{AF2409D8-39A0-4CEE-BEC4-0AE3F464B3FA}" destId="{B7500DFF-DCA8-417A-9234-A13277950210}" srcOrd="2" destOrd="0" presId="urn:microsoft.com/office/officeart/2005/8/layout/vList2"/>
    <dgm:cxn modelId="{A8356006-13B8-491C-BF4D-B4D1F06DB5FE}" type="presParOf" srcId="{AF2409D8-39A0-4CEE-BEC4-0AE3F464B3FA}" destId="{16D256CA-1B24-4282-882F-6DE9547CD0E4}" srcOrd="3" destOrd="0" presId="urn:microsoft.com/office/officeart/2005/8/layout/vList2"/>
    <dgm:cxn modelId="{B084CFAA-03E5-4EFA-A13F-802E15647726}" type="presParOf" srcId="{AF2409D8-39A0-4CEE-BEC4-0AE3F464B3FA}" destId="{ACC7E0C2-1CEC-421E-A666-3DA9398A8AC8}" srcOrd="4" destOrd="0" presId="urn:microsoft.com/office/officeart/2005/8/layout/vList2"/>
    <dgm:cxn modelId="{10820CC6-C596-4584-AEE8-10FBE900B935}" type="presParOf" srcId="{AF2409D8-39A0-4CEE-BEC4-0AE3F464B3FA}" destId="{A32EF0A1-59C9-419A-8A30-3F9566249A4F}" srcOrd="5" destOrd="0" presId="urn:microsoft.com/office/officeart/2005/8/layout/vList2"/>
    <dgm:cxn modelId="{496671F8-466F-4E20-9FB7-6D59B48EA8CA}" type="presParOf" srcId="{AF2409D8-39A0-4CEE-BEC4-0AE3F464B3FA}" destId="{97A5D28C-CD7B-47DA-96F9-B43A0CB08D58}" srcOrd="6" destOrd="0" presId="urn:microsoft.com/office/officeart/2005/8/layout/vList2"/>
    <dgm:cxn modelId="{93BC5193-D140-42D5-8BE8-AB6945DC0A17}" type="presParOf" srcId="{AF2409D8-39A0-4CEE-BEC4-0AE3F464B3FA}" destId="{A19C78AA-D1D7-4707-9011-CE1A731B727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600" b="0" i="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sz="1600" kern="1200" dirty="0">
            <a:solidFill>
              <a:schemeClr val="bg1"/>
            </a:solidFill>
          </a:endParaRPr>
        </a:p>
      </dsp:txBody>
      <dsp:txXfrm>
        <a:off x="411090" y="271871"/>
        <a:ext cx="10044785" cy="544091"/>
      </dsp:txXfrm>
    </dsp:sp>
    <dsp:sp modelId="{125E5E97-C7C6-CF4F-8EC0-07E9CA22C125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Use a version management system for versioning file contents</a:t>
          </a:r>
        </a:p>
      </dsp:txBody>
      <dsp:txXfrm>
        <a:off x="800969" y="1087747"/>
        <a:ext cx="9654905" cy="544091"/>
      </dsp:txXfrm>
    </dsp:sp>
    <dsp:sp modelId="{5EFFC3B3-D660-A448-8779-2CAE64D9F082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Select freely accessible software tools for working with various file formats</a:t>
          </a:r>
        </a:p>
      </dsp:txBody>
      <dsp:txXfrm>
        <a:off x="920631" y="1903623"/>
        <a:ext cx="9535243" cy="544091"/>
      </dsp:txXfrm>
    </dsp:sp>
    <dsp:sp modelId="{1A53D0BC-8359-9E4A-937D-37439310AAAB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E7924-E570-48D1-AB34-BE2D9B01B1CC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Operate an already created automated publishing workflow for processing any changes made to the learning materials</a:t>
          </a:r>
        </a:p>
      </dsp:txBody>
      <dsp:txXfrm>
        <a:off x="800969" y="2719499"/>
        <a:ext cx="9654905" cy="544091"/>
      </dsp:txXfrm>
    </dsp:sp>
    <dsp:sp modelId="{90A3D2F9-F8E9-4BB7-B5B7-52E7D350612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6731-72CA-4384-9985-4717C5B61756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sp:txBody>
      <dsp:txXfrm>
        <a:off x="411090" y="3535375"/>
        <a:ext cx="10044785" cy="544091"/>
      </dsp:txXfrm>
    </dsp:sp>
    <dsp:sp modelId="{91CC6E38-6AC9-4D3A-B463-8C79C582EB78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File Formats and Markdown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Version Management with Git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Markdown Editing Environment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40E1C133-7D06-4EDB-A47D-BA258CEB5C4D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Working with Git Books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51B5C-6892-440E-B094-9A316115C40A}">
      <dsp:nvSpPr>
        <dsp:cNvPr id="0" name=""/>
        <dsp:cNvSpPr/>
      </dsp:nvSpPr>
      <dsp:spPr>
        <a:xfrm>
          <a:off x="0" y="67880"/>
          <a:ext cx="1051560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Makes content reuse easier</a:t>
          </a:r>
        </a:p>
      </dsp:txBody>
      <dsp:txXfrm>
        <a:off x="22246" y="90126"/>
        <a:ext cx="10471108" cy="411223"/>
      </dsp:txXfrm>
    </dsp:sp>
    <dsp:sp modelId="{854CA3B4-4EA6-4A86-8A3A-7057394C477C}">
      <dsp:nvSpPr>
        <dsp:cNvPr id="0" name=""/>
        <dsp:cNvSpPr/>
      </dsp:nvSpPr>
      <dsp:spPr>
        <a:xfrm>
          <a:off x="0" y="523595"/>
          <a:ext cx="105156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2"/>
              </a:solidFill>
            </a:rPr>
            <a:t>Interoperability</a:t>
          </a:r>
          <a:r>
            <a:rPr lang="en-US" sz="1500" kern="1200" dirty="0"/>
            <a:t> with many publishing platforms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Various final output formats: HTML, PDF</a:t>
          </a:r>
        </a:p>
      </dsp:txBody>
      <dsp:txXfrm>
        <a:off x="0" y="523595"/>
        <a:ext cx="10515600" cy="521122"/>
      </dsp:txXfrm>
    </dsp:sp>
    <dsp:sp modelId="{A6320107-57F0-4682-8B9C-1289D6A938DC}">
      <dsp:nvSpPr>
        <dsp:cNvPr id="0" name=""/>
        <dsp:cNvSpPr/>
      </dsp:nvSpPr>
      <dsp:spPr>
        <a:xfrm>
          <a:off x="0" y="1044717"/>
          <a:ext cx="10515600" cy="455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Widely used by other projects and initiatives; easy </a:t>
          </a:r>
          <a:r>
            <a:rPr lang="en-US" sz="1900" kern="1200" dirty="0">
              <a:solidFill>
                <a:schemeClr val="accent5"/>
              </a:solidFill>
            </a:rPr>
            <a:t>reusability</a:t>
          </a:r>
        </a:p>
      </dsp:txBody>
      <dsp:txXfrm>
        <a:off x="22246" y="1066963"/>
        <a:ext cx="10471108" cy="411223"/>
      </dsp:txXfrm>
    </dsp:sp>
    <dsp:sp modelId="{6B5A7E9E-0E1B-4A9F-9A49-96376DC6A7B5}">
      <dsp:nvSpPr>
        <dsp:cNvPr id="0" name=""/>
        <dsp:cNvSpPr/>
      </dsp:nvSpPr>
      <dsp:spPr>
        <a:xfrm>
          <a:off x="0" y="150043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NASA’s Transform to Open Science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2"/>
            </a:rPr>
            <a:t>OpenSciency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3"/>
            </a:rPr>
            <a:t>FOSTER</a:t>
          </a:r>
          <a:endParaRPr lang="en-US" sz="1500" kern="1200" dirty="0"/>
        </a:p>
      </dsp:txBody>
      <dsp:txXfrm>
        <a:off x="0" y="1500432"/>
        <a:ext cx="10515600" cy="314640"/>
      </dsp:txXfrm>
    </dsp:sp>
    <dsp:sp modelId="{2AD09F09-8D22-402F-835B-E38330C7EC11}">
      <dsp:nvSpPr>
        <dsp:cNvPr id="0" name=""/>
        <dsp:cNvSpPr/>
      </dsp:nvSpPr>
      <dsp:spPr>
        <a:xfrm>
          <a:off x="0" y="1815072"/>
          <a:ext cx="10515600" cy="455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Easy sharing and collaboration with third-parties</a:t>
          </a:r>
        </a:p>
      </dsp:txBody>
      <dsp:txXfrm>
        <a:off x="22246" y="1837318"/>
        <a:ext cx="10471108" cy="411223"/>
      </dsp:txXfrm>
    </dsp:sp>
    <dsp:sp modelId="{F60C4B93-0578-4DCA-9B26-1712EE2FD58E}">
      <dsp:nvSpPr>
        <dsp:cNvPr id="0" name=""/>
        <dsp:cNvSpPr/>
      </dsp:nvSpPr>
      <dsp:spPr>
        <a:xfrm>
          <a:off x="0" y="2270787"/>
          <a:ext cx="105156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Public access to source files (if so desired)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Easy </a:t>
          </a:r>
          <a:r>
            <a:rPr lang="en-US" sz="1500" kern="1200" dirty="0">
              <a:solidFill>
                <a:schemeClr val="accent4"/>
              </a:solidFill>
            </a:rPr>
            <a:t>findability</a:t>
          </a:r>
          <a:r>
            <a:rPr lang="en-US" sz="1500" kern="1200" dirty="0"/>
            <a:t> via search engines (plain text…)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Effortless version management</a:t>
          </a:r>
        </a:p>
      </dsp:txBody>
      <dsp:txXfrm>
        <a:off x="0" y="2270787"/>
        <a:ext cx="10515600" cy="786599"/>
      </dsp:txXfrm>
    </dsp:sp>
    <dsp:sp modelId="{30E9986E-6D48-406C-A91A-4F92A85142BA}">
      <dsp:nvSpPr>
        <dsp:cNvPr id="0" name=""/>
        <dsp:cNvSpPr/>
      </dsp:nvSpPr>
      <dsp:spPr>
        <a:xfrm>
          <a:off x="0" y="3057387"/>
          <a:ext cx="10515600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Extensive set of software tools</a:t>
          </a:r>
        </a:p>
      </dsp:txBody>
      <dsp:txXfrm>
        <a:off x="22246" y="3079633"/>
        <a:ext cx="10471108" cy="411223"/>
      </dsp:txXfrm>
    </dsp:sp>
    <dsp:sp modelId="{8B4521EE-6784-4477-9FE4-4D88C14D84E4}">
      <dsp:nvSpPr>
        <dsp:cNvPr id="0" name=""/>
        <dsp:cNvSpPr/>
      </dsp:nvSpPr>
      <dsp:spPr>
        <a:xfrm>
          <a:off x="0" y="351310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3"/>
              </a:solidFill>
            </a:rPr>
            <a:t>Accessible</a:t>
          </a:r>
          <a:r>
            <a:rPr lang="en-US" sz="1500" kern="1200" dirty="0"/>
            <a:t>, no vendor lock-in</a:t>
          </a:r>
        </a:p>
      </dsp:txBody>
      <dsp:txXfrm>
        <a:off x="0" y="3513102"/>
        <a:ext cx="10515600" cy="314640"/>
      </dsp:txXfrm>
    </dsp:sp>
    <dsp:sp modelId="{CD7F11DC-5FD9-4B1F-B46B-3A3894C0B360}">
      <dsp:nvSpPr>
        <dsp:cNvPr id="0" name=""/>
        <dsp:cNvSpPr/>
      </dsp:nvSpPr>
      <dsp:spPr>
        <a:xfrm>
          <a:off x="0" y="3827742"/>
          <a:ext cx="10515600" cy="45571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Automatic publishing as Git book</a:t>
          </a:r>
        </a:p>
      </dsp:txBody>
      <dsp:txXfrm>
        <a:off x="22246" y="3849988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E81F-7A30-464B-9D48-F6014D2EF240}">
      <dsp:nvSpPr>
        <dsp:cNvPr id="0" name=""/>
        <dsp:cNvSpPr/>
      </dsp:nvSpPr>
      <dsp:spPr>
        <a:xfrm>
          <a:off x="0" y="67688"/>
          <a:ext cx="10515600" cy="6715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popular version management system today</a:t>
          </a:r>
        </a:p>
      </dsp:txBody>
      <dsp:txXfrm>
        <a:off x="32784" y="100472"/>
        <a:ext cx="10450032" cy="606012"/>
      </dsp:txXfrm>
    </dsp:sp>
    <dsp:sp modelId="{65266FDA-9917-4A93-9C55-56E3B175E0D2}">
      <dsp:nvSpPr>
        <dsp:cNvPr id="0" name=""/>
        <dsp:cNvSpPr/>
      </dsp:nvSpPr>
      <dsp:spPr>
        <a:xfrm>
          <a:off x="0" y="819909"/>
          <a:ext cx="10515600" cy="6715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Tracks file changes and versions over time</a:t>
          </a:r>
        </a:p>
      </dsp:txBody>
      <dsp:txXfrm>
        <a:off x="32784" y="852693"/>
        <a:ext cx="10450032" cy="606012"/>
      </dsp:txXfrm>
    </dsp:sp>
    <dsp:sp modelId="{8A36E4A6-4F87-4B1D-9B86-FE459BFF763E}">
      <dsp:nvSpPr>
        <dsp:cNvPr id="0" name=""/>
        <dsp:cNvSpPr/>
      </dsp:nvSpPr>
      <dsp:spPr>
        <a:xfrm>
          <a:off x="0" y="149148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Possible to go back in time to previous versions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Record of who did what and when</a:t>
          </a:r>
        </a:p>
      </dsp:txBody>
      <dsp:txXfrm>
        <a:off x="0" y="1491489"/>
        <a:ext cx="10515600" cy="753480"/>
      </dsp:txXfrm>
    </dsp:sp>
    <dsp:sp modelId="{E0CEB190-3690-4CFC-988D-23DAF0EC8070}">
      <dsp:nvSpPr>
        <dsp:cNvPr id="0" name=""/>
        <dsp:cNvSpPr/>
      </dsp:nvSpPr>
      <dsp:spPr>
        <a:xfrm>
          <a:off x="0" y="2244969"/>
          <a:ext cx="10515600" cy="6715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powerful if used with plain-text files (e.g., Markdown)</a:t>
          </a:r>
        </a:p>
      </dsp:txBody>
      <dsp:txXfrm>
        <a:off x="32784" y="2277753"/>
        <a:ext cx="10450032" cy="606012"/>
      </dsp:txXfrm>
    </dsp:sp>
    <dsp:sp modelId="{A6870246-44CF-4E6D-B864-94B22BA768A1}">
      <dsp:nvSpPr>
        <dsp:cNvPr id="0" name=""/>
        <dsp:cNvSpPr/>
      </dsp:nvSpPr>
      <dsp:spPr>
        <a:xfrm>
          <a:off x="0" y="2916549"/>
          <a:ext cx="10515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Binary files are supported as well, but without granular change tracking (.docx, PowerPoint, PDF, images)</a:t>
          </a:r>
        </a:p>
      </dsp:txBody>
      <dsp:txXfrm>
        <a:off x="0" y="2916549"/>
        <a:ext cx="10515600" cy="695520"/>
      </dsp:txXfrm>
    </dsp:sp>
    <dsp:sp modelId="{B9948232-937A-43BE-9EC9-891AAF2FB82E}">
      <dsp:nvSpPr>
        <dsp:cNvPr id="0" name=""/>
        <dsp:cNvSpPr/>
      </dsp:nvSpPr>
      <dsp:spPr>
        <a:xfrm>
          <a:off x="0" y="3612069"/>
          <a:ext cx="10515600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Cross platform, client applications available for all operating systems</a:t>
          </a:r>
        </a:p>
      </dsp:txBody>
      <dsp:txXfrm>
        <a:off x="32784" y="3644853"/>
        <a:ext cx="10450032" cy="60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kern="120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kern="1200" dirty="0"/>
            <a:t> </a:t>
          </a:r>
          <a:r>
            <a:rPr lang="en-US" sz="2800" b="0" i="0" kern="120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sng" kern="1200" dirty="0">
              <a:solidFill>
                <a:schemeClr val="tx1"/>
              </a:solidFill>
            </a:rPr>
            <a:t>Tip:</a:t>
          </a:r>
          <a:r>
            <a:rPr lang="en-US" sz="2800" b="0" i="0" kern="120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4D65-8526-4E06-B081-3AA56DA85F0C}">
      <dsp:nvSpPr>
        <dsp:cNvPr id="0" name=""/>
        <dsp:cNvSpPr/>
      </dsp:nvSpPr>
      <dsp:spPr>
        <a:xfrm>
          <a:off x="0" y="44075"/>
          <a:ext cx="10515600" cy="599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first launch wizard offers to open an existing folder as vault</a:t>
          </a:r>
        </a:p>
      </dsp:txBody>
      <dsp:txXfrm>
        <a:off x="29271" y="73346"/>
        <a:ext cx="10457058" cy="541083"/>
      </dsp:txXfrm>
    </dsp:sp>
    <dsp:sp modelId="{B7500DFF-DCA8-417A-9234-A13277950210}">
      <dsp:nvSpPr>
        <dsp:cNvPr id="0" name=""/>
        <dsp:cNvSpPr/>
      </dsp:nvSpPr>
      <dsp:spPr>
        <a:xfrm>
          <a:off x="0" y="715700"/>
          <a:ext cx="10515600" cy="599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Selecting the previously cloned repository</a:t>
          </a:r>
        </a:p>
      </dsp:txBody>
      <dsp:txXfrm>
        <a:off x="29271" y="744971"/>
        <a:ext cx="10457058" cy="541083"/>
      </dsp:txXfrm>
    </dsp:sp>
    <dsp:sp modelId="{ACC7E0C2-1CEC-421E-A666-3DA9398A8AC8}">
      <dsp:nvSpPr>
        <dsp:cNvPr id="0" name=""/>
        <dsp:cNvSpPr/>
      </dsp:nvSpPr>
      <dsp:spPr>
        <a:xfrm>
          <a:off x="0" y="1387325"/>
          <a:ext cx="10515600" cy="5996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Two main areas within Obsidian</a:t>
          </a:r>
        </a:p>
      </dsp:txBody>
      <dsp:txXfrm>
        <a:off x="29271" y="1416596"/>
        <a:ext cx="10457058" cy="541083"/>
      </dsp:txXfrm>
    </dsp:sp>
    <dsp:sp modelId="{A32EF0A1-59C9-419A-8A30-3F9566249A4F}">
      <dsp:nvSpPr>
        <dsp:cNvPr id="0" name=""/>
        <dsp:cNvSpPr/>
      </dsp:nvSpPr>
      <dsp:spPr>
        <a:xfrm>
          <a:off x="0" y="1986950"/>
          <a:ext cx="10515600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Navigation tree (to the left)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Editor (to the right)</a:t>
          </a:r>
        </a:p>
      </dsp:txBody>
      <dsp:txXfrm>
        <a:off x="0" y="1986950"/>
        <a:ext cx="10515600" cy="685687"/>
      </dsp:txXfrm>
    </dsp:sp>
    <dsp:sp modelId="{97A5D28C-CD7B-47DA-96F9-B43A0CB08D58}">
      <dsp:nvSpPr>
        <dsp:cNvPr id="0" name=""/>
        <dsp:cNvSpPr/>
      </dsp:nvSpPr>
      <dsp:spPr>
        <a:xfrm>
          <a:off x="0" y="2672637"/>
          <a:ext cx="10515600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Changing preview modes in Obsidian</a:t>
          </a:r>
        </a:p>
      </dsp:txBody>
      <dsp:txXfrm>
        <a:off x="29271" y="2701908"/>
        <a:ext cx="10457058" cy="541083"/>
      </dsp:txXfrm>
    </dsp:sp>
    <dsp:sp modelId="{A19C78AA-D1D7-4707-9011-CE1A731B7273}">
      <dsp:nvSpPr>
        <dsp:cNvPr id="0" name=""/>
        <dsp:cNvSpPr/>
      </dsp:nvSpPr>
      <dsp:spPr>
        <a:xfrm>
          <a:off x="0" y="3272262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Render Markdown on the fly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Show only Markdown source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Preview only rendered content (no edits)</a:t>
          </a:r>
        </a:p>
      </dsp:txBody>
      <dsp:txXfrm>
        <a:off x="0" y="3272262"/>
        <a:ext cx="10515600" cy="103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25-Aug-23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748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582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0848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8505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23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4437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55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0548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217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47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278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252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190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872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97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24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Relationship Id="rId3" Type="http://schemas.openxmlformats.org/officeDocument/2006/relationships/image" Target="../media/image21.jpg"/><Relationship Id="rId4" Type="http://schemas.openxmlformats.org/officeDocument/2006/relationships/hyperlink" Target="https://pixabay.com/users/superintelligencek-1367640" TargetMode="External"/><Relationship Id="rId5" Type="http://schemas.openxmlformats.org/officeDocument/2006/relationships/hyperlink" Target="https://pixabay.com/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Relationship Id="rId13" Type="http://schemas.openxmlformats.org/officeDocument/2006/relationships/image" Target="../media/image14.png"/><Relationship Id="rId14" Type="http://schemas.openxmlformats.org/officeDocument/2006/relationships/image" Target="../media/image15.svg"/><Relationship Id="rId15" Type="http://schemas.openxmlformats.org/officeDocument/2006/relationships/image" Target="../media/image16.png"/><Relationship Id="rId16" Type="http://schemas.openxmlformats.org/officeDocument/2006/relationships/image" Target="../media/image17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Relationship Id="rId3" Type="http://schemas.openxmlformats.org/officeDocument/2006/relationships/hyperlink" Target="https://pixabay.com/users/geralt-9301" TargetMode="External"/><Relationship Id="rId4" Type="http://schemas.openxmlformats.org/officeDocument/2006/relationships/hyperlink" Target="https://pixabay.com/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Relationship Id="rId3" Type="http://schemas.openxmlformats.org/officeDocument/2006/relationships/hyperlink" Target="https://pixabay.com/users/picudio-546498" TargetMode="External"/><Relationship Id="rId4" Type="http://schemas.openxmlformats.org/officeDocument/2006/relationships/hyperlink" Target="https://pixabay.com/" TargetMode="Externa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pixabay.com/users/conmongt-1226108" TargetMode="External"/><Relationship Id="rId4" Type="http://schemas.openxmlformats.org/officeDocument/2006/relationships/hyperlink" Target="https://pixabay.com/" TargetMode="Externa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hyperlink" Target="https://pixabay.com/users/sergeitokmakov-3426571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Development Tools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D3E1B-EB5B-67E0-43F6-A8E56ABC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a Nutshell</a:t>
            </a:r>
          </a:p>
        </p:txBody>
      </p:sp>
      <p:graphicFrame>
        <p:nvGraphicFramePr>
          <p:cNvPr id="8" name="Content Placeholder 7" descr="- Most popular version management system today&#10;&#10;- Tracks file changes and versions over time&#10;    - Possible to go back in time to previous versions&#10;    - Record of who did what and when&#10;&#10;- Most powerful if used with plain-text files (e.g., Markdown)&#10;    - Binary files are supported as well, but without granular change tracking (.docx, PowerPoint, PDF, images)&#10;&#10;- Cross platform, client applications available for all operating systems&#10;">
            <a:extLst>
              <a:ext uri="{FF2B5EF4-FFF2-40B4-BE49-F238E27FC236}">
                <a16:creationId xmlns:a16="http://schemas.microsoft.com/office/drawing/2014/main" id="{1923D617-7E45-8248-E67C-B475DDAAD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9139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88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B933-4C3E-008F-7723-C3A925FC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E2BC-4FA0-7D91-9B8C-45562B1A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Repository</a:t>
            </a:r>
            <a:r>
              <a:rPr lang="en-US" dirty="0"/>
              <a:t> – a collaborative space where files can be versioned</a:t>
            </a:r>
          </a:p>
          <a:p>
            <a:r>
              <a:rPr lang="en-US" b="1" dirty="0">
                <a:solidFill>
                  <a:schemeClr val="accent4"/>
                </a:solidFill>
              </a:rPr>
              <a:t>Commit</a:t>
            </a:r>
            <a:r>
              <a:rPr lang="en-US" dirty="0"/>
              <a:t> – granular record of change related to a single or multiple files placed in a single repository. Information about the author, time, and changes made</a:t>
            </a:r>
          </a:p>
          <a:p>
            <a:r>
              <a:rPr lang="en-US" b="1" dirty="0">
                <a:solidFill>
                  <a:schemeClr val="accent4"/>
                </a:solidFill>
              </a:rPr>
              <a:t>Clone</a:t>
            </a:r>
            <a:r>
              <a:rPr lang="en-US" dirty="0"/>
              <a:t> –  downloading an existing Git repository from an external source for local changes which can then be “committed”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A9F-8166-8CD0-3246-D92F4E18AA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749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9A88-6FE0-D8AB-C3CB-99DAE76F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8788-C60D-7EC5-7789-1D102E76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Fork</a:t>
            </a:r>
            <a:r>
              <a:rPr lang="en-US" dirty="0"/>
              <a:t> – 1:1 copy of an existing repository, resulting in the creation of a new repository. Both repositories have shared histories (all recorded commits up to the point of forking) but divergent futures. </a:t>
            </a:r>
          </a:p>
          <a:p>
            <a:r>
              <a:rPr lang="en-US" b="1" dirty="0">
                <a:solidFill>
                  <a:schemeClr val="accent4"/>
                </a:solidFill>
              </a:rPr>
              <a:t>Pull request/Merge request </a:t>
            </a:r>
            <a:r>
              <a:rPr lang="en-US" dirty="0"/>
              <a:t>– way of reconciling changes made in a forked repository with the original one. </a:t>
            </a:r>
          </a:p>
          <a:p>
            <a:pPr lvl="1"/>
            <a:r>
              <a:rPr lang="en-US" dirty="0"/>
              <a:t>Each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consists of one or more commits</a:t>
            </a:r>
          </a:p>
          <a:p>
            <a:pPr lvl="1"/>
            <a:r>
              <a:rPr lang="en-US" dirty="0"/>
              <a:t>The owner of the fork submits a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to the original repository</a:t>
            </a:r>
          </a:p>
          <a:p>
            <a:pPr lvl="1"/>
            <a:r>
              <a:rPr lang="en-US" dirty="0"/>
              <a:t>The owner of the original repository reviews the changes and decides to accept or reject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9DA86-6711-8EB0-B00F-CA1D6F91D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29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CB0B-CCD7-80F9-CE4A-34A46359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8F6E-0DE1-5459-E697-3EB74B9D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5470" cy="4351338"/>
          </a:xfrm>
        </p:spPr>
        <p:txBody>
          <a:bodyPr/>
          <a:lstStyle/>
          <a:p>
            <a:r>
              <a:rPr lang="en-US" dirty="0"/>
              <a:t>Before we start…</a:t>
            </a:r>
          </a:p>
          <a:p>
            <a:pPr lvl="1"/>
            <a:r>
              <a:rPr lang="en-US" dirty="0"/>
              <a:t>GitHub as a free Git repository hosting service</a:t>
            </a:r>
          </a:p>
          <a:p>
            <a:pPr lvl="1"/>
            <a:r>
              <a:rPr lang="en-US" dirty="0"/>
              <a:t>GitHub Desktop Client as a Git client for interacting with Git repositories</a:t>
            </a:r>
          </a:p>
          <a:p>
            <a:pPr lvl="1"/>
            <a:r>
              <a:rPr lang="en-US" dirty="0"/>
              <a:t>FAIR-by-Design Templates repository - </a:t>
            </a:r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5C97D-9D90-F317-DDBD-EBF4FC369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824A7-7CAF-5C5D-7E79-9723AA4D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2"/>
          <a:stretch/>
        </p:blipFill>
        <p:spPr>
          <a:xfrm flipH="1">
            <a:off x="7211835" y="0"/>
            <a:ext cx="4980163" cy="6357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577E9-C8DD-6CEA-79D9-70366F354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4"/>
              </a:rPr>
              <a:t>superintelligencek</a:t>
            </a:r>
            <a:r>
              <a:rPr lang="en-US" sz="1200" dirty="0"/>
              <a:t> 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031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9E66-CB6B-CE9E-DB96-0C403B3C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E7D2-C3D9-2B49-855D-E45EA6468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>
                <a:solidFill>
                  <a:schemeClr val="accent4"/>
                </a:solidFill>
              </a:rPr>
              <a:t>user owned repositories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organization owned repositories</a:t>
            </a:r>
          </a:p>
          <a:p>
            <a:r>
              <a:rPr lang="en-US" dirty="0"/>
              <a:t>Creating a new organization on GitHub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Navigating to the profile page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Selecting “</a:t>
            </a:r>
            <a:r>
              <a:rPr lang="en-US" dirty="0">
                <a:latin typeface="Consolas" panose="020B0609020204030204" pitchFamily="49" charset="0"/>
              </a:rPr>
              <a:t>New Organization</a:t>
            </a:r>
            <a:r>
              <a:rPr lang="en-US" dirty="0"/>
              <a:t>”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Choosing the free plan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Filling out organization information (name, contact email)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Adding collaborators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20846-C426-E4C6-B93B-817BD8D58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218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7996-3AC2-86C4-844A-406D659A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(2) </a:t>
            </a:r>
          </a:p>
        </p:txBody>
      </p:sp>
      <p:pic>
        <p:nvPicPr>
          <p:cNvPr id="1026" name="Picture 2" descr="GitHub Screenshot - Creating a new Organization">
            <a:extLst>
              <a:ext uri="{FF2B5EF4-FFF2-40B4-BE49-F238E27FC236}">
                <a16:creationId xmlns:a16="http://schemas.microsoft.com/office/drawing/2014/main" id="{5B2FC499-E649-F731-6F87-0FB43B4656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1536"/>
            <a:ext cx="6384902" cy="130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Screenshot - Filling Out the Form for a New Organization">
            <a:extLst>
              <a:ext uri="{FF2B5EF4-FFF2-40B4-BE49-F238E27FC236}">
                <a16:creationId xmlns:a16="http://schemas.microsoft.com/office/drawing/2014/main" id="{8B2DB890-EA8E-1532-EB0B-AEA687AF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r="14953"/>
          <a:stretch/>
        </p:blipFill>
        <p:spPr bwMode="auto">
          <a:xfrm>
            <a:off x="7814611" y="2704155"/>
            <a:ext cx="3539189" cy="2778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Screenshot - Inviting Collaborators to the Newly Created Organization">
            <a:extLst>
              <a:ext uri="{FF2B5EF4-FFF2-40B4-BE49-F238E27FC236}">
                <a16:creationId xmlns:a16="http://schemas.microsoft.com/office/drawing/2014/main" id="{12D99CA6-FF59-01ED-D0B8-B5DBA4D3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03" y="3664990"/>
            <a:ext cx="4562097" cy="259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00FE3A08-D9A6-7104-B6A1-9C7E27A4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7525265" y="2100649"/>
            <a:ext cx="1019432" cy="457200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E3974E-3B7A-1C1A-52FA-63E35F7EA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01378" y="4819735"/>
            <a:ext cx="1149178" cy="30274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7D8A2-AB5B-1116-189E-A8E06F96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09470" y="176967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297B0-58D9-86CA-A1F6-7DE841AF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772081" y="451559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AC61-3D8F-7CFA-762E-42EC144B07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133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0F45-12F3-E570-559C-F10403A1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67E0-D53C-2884-6953-D9A01259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Forking the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FAIR-by-Design Learning Object Templates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Fork button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Fork owner:</a:t>
            </a:r>
            <a:r>
              <a:rPr lang="en-US" dirty="0">
                <a:latin typeface="Roboto" panose="02000000000000000000" pitchFamily="2" charset="0"/>
              </a:rPr>
              <a:t> the newly created organization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Name:</a:t>
            </a:r>
            <a:r>
              <a:rPr lang="en-US" dirty="0">
                <a:latin typeface="Roboto" panose="02000000000000000000" pitchFamily="2" charset="0"/>
              </a:rPr>
              <a:t> can be arbitrarily set, no limitations, no relation with the original name</a:t>
            </a:r>
          </a:p>
          <a:p>
            <a:r>
              <a:rPr lang="en-US" dirty="0">
                <a:latin typeface="Roboto" panose="02000000000000000000" pitchFamily="2" charset="0"/>
              </a:rPr>
              <a:t>Redirection to the homepage of the forked repository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1C719-6CBA-D27B-B0D3-0244DE2A8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24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385-6C78-9EA5-B56A-4929408D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(2)</a:t>
            </a:r>
          </a:p>
        </p:txBody>
      </p:sp>
      <p:pic>
        <p:nvPicPr>
          <p:cNvPr id="6" name="Picture 5" descr="Forking an existing repository on GitHub">
            <a:extLst>
              <a:ext uri="{FF2B5EF4-FFF2-40B4-BE49-F238E27FC236}">
                <a16:creationId xmlns:a16="http://schemas.microsoft.com/office/drawing/2014/main" id="{C9D927CF-56B3-B15C-92CB-6B4741A0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03" y="1657531"/>
            <a:ext cx="8386119" cy="148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GitHub Screenshot - Forking the Template Repository">
            <a:extLst>
              <a:ext uri="{FF2B5EF4-FFF2-40B4-BE49-F238E27FC236}">
                <a16:creationId xmlns:a16="http://schemas.microsoft.com/office/drawing/2014/main" id="{784F4B83-A65B-BD8E-099B-441C90B5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95" y="3431909"/>
            <a:ext cx="3705328" cy="281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7211F3-9869-486D-5204-706856CF7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60" y="2389737"/>
            <a:ext cx="953871" cy="2978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5FD24F2B-D4B1-AC65-E620-FE0C25755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601169" y="3562770"/>
            <a:ext cx="1040050" cy="1658032"/>
          </a:xfrm>
          <a:prstGeom prst="bentUpArrow">
            <a:avLst>
              <a:gd name="adj1" fmla="val 30225"/>
              <a:gd name="adj2" fmla="val 25000"/>
              <a:gd name="adj3" fmla="val 25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7EFE1-5DAF-E842-4626-F414D189A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545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2041-BE61-E4F5-B0AB-84879E9E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EC93-15DD-8EB6-D1F3-4D654E1A9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with GitHub credentials in the GitHub Desktop Client</a:t>
            </a:r>
          </a:p>
          <a:p>
            <a:r>
              <a:rPr lang="en-US" dirty="0"/>
              <a:t>Setting profile information for </a:t>
            </a:r>
            <a:r>
              <a:rPr lang="en-US" dirty="0">
                <a:solidFill>
                  <a:schemeClr val="accent4"/>
                </a:solidFill>
              </a:rPr>
              <a:t>commit metadata </a:t>
            </a:r>
            <a:r>
              <a:rPr lang="en-US" dirty="0"/>
              <a:t>(name &amp; email)</a:t>
            </a:r>
          </a:p>
          <a:p>
            <a:r>
              <a:rPr lang="en-US" dirty="0"/>
              <a:t>Selecting the new repository fork from the list of repositories</a:t>
            </a:r>
          </a:p>
          <a:p>
            <a:r>
              <a:rPr lang="en-US" dirty="0"/>
              <a:t>Choosing “</a:t>
            </a:r>
            <a:r>
              <a:rPr lang="en-US" dirty="0">
                <a:latin typeface="Consolas" panose="020B0609020204030204" pitchFamily="49" charset="0"/>
              </a:rPr>
              <a:t>For my own purposes</a:t>
            </a:r>
            <a:r>
              <a:rPr lang="en-US" dirty="0"/>
              <a:t>” as a contribution method</a:t>
            </a:r>
          </a:p>
          <a:p>
            <a:r>
              <a:rPr lang="en-US" dirty="0"/>
              <a:t>Previewing the downloaded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77C4-62AD-E570-F4DD-615E43A732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992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0457-562B-9664-1FF0-590634EA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(2)</a:t>
            </a:r>
          </a:p>
        </p:txBody>
      </p:sp>
      <p:pic>
        <p:nvPicPr>
          <p:cNvPr id="3074" name="Picture 2" descr="GitHub Desktop Client - Cloning the Forked Repository">
            <a:extLst>
              <a:ext uri="{FF2B5EF4-FFF2-40B4-BE49-F238E27FC236}">
                <a16:creationId xmlns:a16="http://schemas.microsoft.com/office/drawing/2014/main" id="{D165CC46-7C1F-DA85-F76C-0A637814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5350"/>
            <a:ext cx="3475080" cy="34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Desktop - Selecting Repository Purpose">
            <a:extLst>
              <a:ext uri="{FF2B5EF4-FFF2-40B4-BE49-F238E27FC236}">
                <a16:creationId xmlns:a16="http://schemas.microsoft.com/office/drawing/2014/main" id="{D24FA391-406A-0070-CD9E-EE589676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55" y="1880901"/>
            <a:ext cx="5363810" cy="37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9143E55-CDCB-00FB-AED2-1D73CE3EF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1427" y="3564924"/>
            <a:ext cx="970005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84BC-0360-19E7-8A44-75B17C98CC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000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95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7053" y="2050382"/>
            <a:ext cx="606322" cy="606322"/>
          </a:xfrm>
          <a:prstGeom prst="rect">
            <a:avLst/>
          </a:prstGeom>
        </p:spPr>
      </p:pic>
      <p:pic>
        <p:nvPicPr>
          <p:cNvPr id="9" name="Graphic 8" descr="Puppet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9901" y="4540467"/>
            <a:ext cx="550618" cy="550618"/>
          </a:xfrm>
          <a:prstGeom prst="rect">
            <a:avLst/>
          </a:prstGeom>
        </p:spPr>
      </p:pic>
      <p:pic>
        <p:nvPicPr>
          <p:cNvPr id="3" name="Graphic 2" descr="Paper with solid fill">
            <a:extLst>
              <a:ext uri="{FF2B5EF4-FFF2-40B4-BE49-F238E27FC236}">
                <a16:creationId xmlns:a16="http://schemas.microsoft.com/office/drawing/2014/main" id="{5F33EDAD-8DEC-6DC0-07CD-F09D35F60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377678" y="2949923"/>
            <a:ext cx="504666" cy="504666"/>
          </a:xfrm>
          <a:prstGeom prst="rect">
            <a:avLst/>
          </a:prstGeom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BE8BC7F7-44A4-F822-4188-ED1A55B8D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493007" y="3760181"/>
            <a:ext cx="504666" cy="504666"/>
          </a:xfrm>
          <a:prstGeom prst="rect">
            <a:avLst/>
          </a:prstGeom>
        </p:spPr>
      </p:pic>
      <p:pic>
        <p:nvPicPr>
          <p:cNvPr id="8" name="Graphic 7" descr="Teacher with solid fill">
            <a:extLst>
              <a:ext uri="{FF2B5EF4-FFF2-40B4-BE49-F238E27FC236}">
                <a16:creationId xmlns:a16="http://schemas.microsoft.com/office/drawing/2014/main" id="{B0234888-F55F-389C-124A-5D656CE7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42389" y="5366705"/>
            <a:ext cx="550618" cy="5506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Using Git in Practice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1260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74C71C-AB22-6D09-4957-20F52B527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a Markdown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3827E-640F-66E0-B384-270AD91138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967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7263E-B846-D671-2AC2-2863AF86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on Markdown Editors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FFE6E-1334-838F-0943-4A949C5D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text editor can be seen as a Markdown editor</a:t>
            </a:r>
          </a:p>
          <a:p>
            <a:pPr lvl="1"/>
            <a:r>
              <a:rPr lang="en-US" dirty="0"/>
              <a:t>Yes, even Notepad</a:t>
            </a:r>
          </a:p>
          <a:p>
            <a:r>
              <a:rPr lang="en-US" dirty="0"/>
              <a:t>More advanced editors bring quality of life improvements</a:t>
            </a:r>
          </a:p>
          <a:p>
            <a:pPr lvl="1"/>
            <a:r>
              <a:rPr lang="en-US" dirty="0"/>
              <a:t>Better graphical user interface</a:t>
            </a:r>
          </a:p>
          <a:p>
            <a:pPr lvl="1"/>
            <a:r>
              <a:rPr lang="en-US" dirty="0"/>
              <a:t>Integration with external tools</a:t>
            </a:r>
          </a:p>
          <a:p>
            <a:pPr lvl="1"/>
            <a:r>
              <a:rPr lang="en-US" dirty="0"/>
              <a:t>Extensibility via addons</a:t>
            </a:r>
          </a:p>
          <a:p>
            <a:r>
              <a:rPr lang="en-US" dirty="0"/>
              <a:t>Markdown editor examples: </a:t>
            </a:r>
            <a:r>
              <a:rPr lang="en-US" b="1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, </a:t>
            </a:r>
            <a:r>
              <a:rPr lang="en-US" dirty="0" err="1"/>
              <a:t>VSCode</a:t>
            </a:r>
            <a:r>
              <a:rPr lang="en-US" dirty="0"/>
              <a:t>, </a:t>
            </a:r>
            <a:r>
              <a:rPr lang="en-US" dirty="0" err="1"/>
              <a:t>Zettlr</a:t>
            </a:r>
            <a:r>
              <a:rPr lang="en-US" dirty="0"/>
              <a:t>, Joplin…</a:t>
            </a:r>
          </a:p>
          <a:p>
            <a:r>
              <a:rPr lang="en-US" dirty="0"/>
              <a:t>Focus on Obsidian in this training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38CF12-DFED-DE22-71E0-49B69AF61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8144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59DC-3827-722E-0ABD-5318AC2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Obsidian as a Markdown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0CD7-5CF2-19FC-51EF-E73E587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use, cross-platform software</a:t>
            </a:r>
          </a:p>
          <a:p>
            <a:r>
              <a:rPr lang="en-US" dirty="0"/>
              <a:t>First-party and third-party plugins for added functionality</a:t>
            </a:r>
          </a:p>
          <a:p>
            <a:r>
              <a:rPr lang="en-US" dirty="0">
                <a:solidFill>
                  <a:schemeClr val="accent4"/>
                </a:solidFill>
              </a:rPr>
              <a:t>Vault</a:t>
            </a:r>
            <a:r>
              <a:rPr lang="en-US" dirty="0"/>
              <a:t> – a folder opened in Obsidian</a:t>
            </a:r>
          </a:p>
          <a:p>
            <a:pPr lvl="1"/>
            <a:r>
              <a:rPr lang="en-US" dirty="0"/>
              <a:t>In our case vault is equivalent to a Git repository, 1:1 mapping</a:t>
            </a: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accent4"/>
                </a:solidFill>
              </a:rPr>
              <a:t>settings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4"/>
                </a:solidFill>
              </a:rPr>
              <a:t>valid only for the currently open vault</a:t>
            </a:r>
          </a:p>
          <a:p>
            <a:pPr lvl="1"/>
            <a:r>
              <a:rPr lang="en-US" dirty="0"/>
              <a:t>Flexible approach, allows different configuration when working on different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99E7-429E-D825-8C80-0D765515F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56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C16C-841A-835F-4A31-FC0BF049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(1)</a:t>
            </a:r>
          </a:p>
        </p:txBody>
      </p:sp>
      <p:graphicFrame>
        <p:nvGraphicFramePr>
          <p:cNvPr id="6" name="Content Placeholder 5" descr="- The first launch wizard offers to open an existing folder as vault&#10;- Selecting the previously cloned repository&#10;- Two main areas within Obsidian&#10;    - Navigation tree (to the left)&#10;    - Editor (to the right)&#10;- Changing preview modes in Obsidian&#10;    - Render Markdown on the fly&#10;    - Show only Markdown source&#10;    - Preview only rendered content (no edits)&#10;">
            <a:extLst>
              <a:ext uri="{FF2B5EF4-FFF2-40B4-BE49-F238E27FC236}">
                <a16:creationId xmlns:a16="http://schemas.microsoft.com/office/drawing/2014/main" id="{B0242D19-6249-9439-DFCA-B736B3B35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81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0543-92F2-5062-D69B-4BE49AAA6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74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A1A8-DE21-BE15-EF8E-3825EB0C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(2)</a:t>
            </a:r>
          </a:p>
        </p:txBody>
      </p:sp>
      <p:pic>
        <p:nvPicPr>
          <p:cNvPr id="4098" name="Picture 2" descr="Obsidian - Opening an Existing Folder">
            <a:extLst>
              <a:ext uri="{FF2B5EF4-FFF2-40B4-BE49-F238E27FC236}">
                <a16:creationId xmlns:a16="http://schemas.microsoft.com/office/drawing/2014/main" id="{CA5CF9EE-228B-C86E-5481-9DA4D36D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4" y="2503536"/>
            <a:ext cx="3582496" cy="2912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bsidian - Navigation Pane and Editor Pane">
            <a:extLst>
              <a:ext uri="{FF2B5EF4-FFF2-40B4-BE49-F238E27FC236}">
                <a16:creationId xmlns:a16="http://schemas.microsoft.com/office/drawing/2014/main" id="{85D84DC5-0A24-C284-BDBE-A6BAF63A9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1564264"/>
            <a:ext cx="7019852" cy="212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bsidian - Switching Between Preview Modes">
            <a:extLst>
              <a:ext uri="{FF2B5EF4-FFF2-40B4-BE49-F238E27FC236}">
                <a16:creationId xmlns:a16="http://schemas.microsoft.com/office/drawing/2014/main" id="{112F9C3C-0DAE-D6F9-5355-2A18E421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4675166"/>
            <a:ext cx="7019852" cy="111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DB88-4970-4DA0-11B6-767131C8A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02656" y="1420408"/>
            <a:ext cx="53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9F098-84CC-C56D-2CC3-B14DBF8E2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95250" y="3867222"/>
            <a:ext cx="37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6ACE6CE6-398C-51D0-FAA6-373097F3B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3537114" y="1381308"/>
            <a:ext cx="661992" cy="118627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D697BEA-1D44-96D9-0481-97DA18162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3824416"/>
            <a:ext cx="370703" cy="73522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5D571-928B-27C2-1C6D-CAAECF58A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738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9FB7-D29F-AD98-3EC5-77471C01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486-0100-307B-BDD9-F76BA12A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editing toolbar by default with common operations</a:t>
            </a:r>
          </a:p>
          <a:p>
            <a:pPr lvl="1"/>
            <a:r>
              <a:rPr lang="en-US" dirty="0"/>
              <a:t>Bold, italic, headings, bullets, lists</a:t>
            </a:r>
          </a:p>
          <a:p>
            <a:r>
              <a:rPr lang="en-US" dirty="0"/>
              <a:t>Using the </a:t>
            </a:r>
            <a:r>
              <a:rPr lang="en-US" dirty="0">
                <a:solidFill>
                  <a:schemeClr val="accent3"/>
                </a:solidFill>
              </a:rPr>
              <a:t>vast ecosystem of plugins </a:t>
            </a:r>
            <a:r>
              <a:rPr lang="en-US" dirty="0"/>
              <a:t>to overcome shortcoming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Editing Toolbar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Table Editor</a:t>
            </a:r>
          </a:p>
          <a:p>
            <a:r>
              <a:rPr lang="en-US" dirty="0"/>
              <a:t>Settings to be changed (</a:t>
            </a:r>
            <a:r>
              <a:rPr lang="en-US" u="sng" dirty="0">
                <a:latin typeface="Consolas" panose="020B0609020204030204" pitchFamily="49" charset="0"/>
              </a:rPr>
              <a:t>Files &amp; Links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section)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Default location for new attachments -&gt; In subfolder under current folder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Subfolder name -&gt; attachments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9A0AF-613E-F797-CF2D-C99CF739E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122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929E7D-77C2-E86B-0A82-1D4D3B46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(2)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E58718-E52C-D45E-7063-B15A9C74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 to be changed (cont.)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New link format -&gt; Relative path to file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Use [[</a:t>
            </a:r>
            <a:r>
              <a:rPr lang="en-US" dirty="0" err="1">
                <a:latin typeface="Consolas" panose="020B0609020204030204" pitchFamily="49" charset="0"/>
              </a:rPr>
              <a:t>Wikilinks</a:t>
            </a:r>
            <a:r>
              <a:rPr lang="en-US" dirty="0">
                <a:latin typeface="Consolas" panose="020B0609020204030204" pitchFamily="49" charset="0"/>
              </a:rPr>
              <a:t>]] -&gt; Disable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Detect all file extensions -&gt; Enable</a:t>
            </a: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Testing the changes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Copy/Paste an image in an arbitrary file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image should appear automatically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file will be placed in an “</a:t>
            </a:r>
            <a:r>
              <a:rPr lang="en-US" dirty="0">
                <a:latin typeface="Consolas" panose="020B0609020204030204" pitchFamily="49" charset="0"/>
                <a:cs typeface="Quicksand" panose="020B0604020202020204" charset="0"/>
              </a:rPr>
              <a:t>attachments</a:t>
            </a:r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” subfolder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19EDC-D30C-F9CA-455C-20114358C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642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64F3-5818-43A5-664A-39A5CD0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(3)</a:t>
            </a:r>
          </a:p>
        </p:txBody>
      </p:sp>
      <p:pic>
        <p:nvPicPr>
          <p:cNvPr id="5122" name="Picture 2" descr="Obsidian - Entering the Settings Menu">
            <a:extLst>
              <a:ext uri="{FF2B5EF4-FFF2-40B4-BE49-F238E27FC236}">
                <a16:creationId xmlns:a16="http://schemas.microsoft.com/office/drawing/2014/main" id="{371933A9-A125-FD09-2198-78E55CF69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99"/>
          <a:stretch/>
        </p:blipFill>
        <p:spPr bwMode="auto">
          <a:xfrm>
            <a:off x="838200" y="2077107"/>
            <a:ext cx="1642160" cy="384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bsidian - Enable Community Plugins">
            <a:extLst>
              <a:ext uri="{FF2B5EF4-FFF2-40B4-BE49-F238E27FC236}">
                <a16:creationId xmlns:a16="http://schemas.microsoft.com/office/drawing/2014/main" id="{218AF46B-1408-B099-581A-12FFD1D3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58" y="2077107"/>
            <a:ext cx="4469222" cy="331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bsidian - Installing the Editor Toolbar Plugin">
            <a:extLst>
              <a:ext uri="{FF2B5EF4-FFF2-40B4-BE49-F238E27FC236}">
                <a16:creationId xmlns:a16="http://schemas.microsoft.com/office/drawing/2014/main" id="{5AEFD067-D1FB-56BE-2C48-650566DAD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4"/>
          <a:stretch/>
        </p:blipFill>
        <p:spPr bwMode="auto">
          <a:xfrm>
            <a:off x="8548778" y="2625776"/>
            <a:ext cx="2979759" cy="329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17BD6622-3CF7-C0F4-92CD-2F3C61BBA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04121" y="5514658"/>
            <a:ext cx="874307" cy="361469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E7A63EF2-33BE-79C7-A465-AA92F51D9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866040" y="2077107"/>
            <a:ext cx="938150" cy="45279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0D235-9341-885D-B6D0-C11188C7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48233" y="5471387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CCB8E-FA7D-FAD0-CDFC-08FFDD67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47222" y="1741504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85D82-5A07-F200-2645-A4B1BCCA8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524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16D-38DB-13E7-D347-886110DB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C9BF2-8380-9CB0-7C87-AADD409A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146" name="Picture 2" descr="Obsidian - Enabling the Editor Toolbar Plugin After Installation">
            <a:extLst>
              <a:ext uri="{FF2B5EF4-FFF2-40B4-BE49-F238E27FC236}">
                <a16:creationId xmlns:a16="http://schemas.microsoft.com/office/drawing/2014/main" id="{2F19B36C-CA8E-7BFD-F70E-10BC4054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 bwMode="auto">
          <a:xfrm>
            <a:off x="895213" y="3090266"/>
            <a:ext cx="5200787" cy="2290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sidian - Installing the Markdown Table Editor Plugin">
            <a:extLst>
              <a:ext uri="{FF2B5EF4-FFF2-40B4-BE49-F238E27FC236}">
                <a16:creationId xmlns:a16="http://schemas.microsoft.com/office/drawing/2014/main" id="{32F67A1D-1454-4D89-508F-1A9C47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1800450"/>
            <a:ext cx="5011158" cy="358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2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6396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799-2AED-1E96-1C93-AFE500BD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3B0-9201-E303-9A38-223D1486E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170" name="Picture 2" descr="Obsidian - Showcasing the Editor Toolbar Plugin">
            <a:extLst>
              <a:ext uri="{FF2B5EF4-FFF2-40B4-BE49-F238E27FC236}">
                <a16:creationId xmlns:a16="http://schemas.microsoft.com/office/drawing/2014/main" id="{B2AE616D-8ADE-F80E-D62F-CFFCDA83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9" y="2575800"/>
            <a:ext cx="7509561" cy="285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93AFC0-986D-FF7A-CC9A-430DB45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1187" y="3105013"/>
            <a:ext cx="4969594" cy="40128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7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AE5A-8FC4-E031-0525-F8305C96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(6)</a:t>
            </a:r>
          </a:p>
        </p:txBody>
      </p:sp>
      <p:pic>
        <p:nvPicPr>
          <p:cNvPr id="8194" name="Picture 2" descr="Obsidian - Configuring Attachment Behavior">
            <a:extLst>
              <a:ext uri="{FF2B5EF4-FFF2-40B4-BE49-F238E27FC236}">
                <a16:creationId xmlns:a16="http://schemas.microsoft.com/office/drawing/2014/main" id="{4352A078-1AB4-6EA3-AD68-C587457D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0172"/>
            <a:ext cx="4931072" cy="3602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bsidian - Enabling Relative Locations for new Attachments">
            <a:extLst>
              <a:ext uri="{FF2B5EF4-FFF2-40B4-BE49-F238E27FC236}">
                <a16:creationId xmlns:a16="http://schemas.microsoft.com/office/drawing/2014/main" id="{9A52C367-BE16-8C96-EA0B-87F4C63FC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r="1588"/>
          <a:stretch/>
        </p:blipFill>
        <p:spPr bwMode="auto">
          <a:xfrm>
            <a:off x="6096000" y="2162557"/>
            <a:ext cx="5196950" cy="253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bsidian - Enabling Visibility of All File Extensions">
            <a:extLst>
              <a:ext uri="{FF2B5EF4-FFF2-40B4-BE49-F238E27FC236}">
                <a16:creationId xmlns:a16="http://schemas.microsoft.com/office/drawing/2014/main" id="{FC1008DA-AE1B-4CC6-58B0-3F08ADED4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t="69773" b="10673"/>
          <a:stretch/>
        </p:blipFill>
        <p:spPr bwMode="auto">
          <a:xfrm>
            <a:off x="6096000" y="5124302"/>
            <a:ext cx="5210968" cy="67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CF02A-5A78-8E24-A63B-7B12ADAE7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633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B2C3-8BD1-8A34-12C4-25B7763C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(7)</a:t>
            </a:r>
          </a:p>
        </p:txBody>
      </p:sp>
      <p:pic>
        <p:nvPicPr>
          <p:cNvPr id="9218" name="Picture 2" descr="Obsidian - Pasted Image">
            <a:extLst>
              <a:ext uri="{FF2B5EF4-FFF2-40B4-BE49-F238E27FC236}">
                <a16:creationId xmlns:a16="http://schemas.microsoft.com/office/drawing/2014/main" id="{6EDB5907-6DC3-4027-1D94-678CF0B5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05" y="1973387"/>
            <a:ext cx="7889789" cy="42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EC887C-C22B-DB21-CA4B-CF70502D8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7046" y="4736105"/>
            <a:ext cx="3929181" cy="12383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D38AA-7DAB-1060-B85D-2039027C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9822" y="2526957"/>
            <a:ext cx="2193323" cy="4139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D2E5E-BC9C-916D-2BA5-1694A5122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395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Configuring Obsidian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4628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7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BF738D2-6060-9E11-828C-038AF52C2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Git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197CA-347E-0D2B-71A8-AAA264F477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4653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FCF411-EEFD-0CEB-6605-A4F2BE0F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Books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E34FBB-ADD3-149F-7ECB-13D28C0B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Goal #1:</a:t>
            </a:r>
            <a:r>
              <a:rPr lang="en-US" dirty="0"/>
              <a:t> Automatic conversion of Markdown documents to logically connected HTML files which would be publicly available</a:t>
            </a:r>
          </a:p>
          <a:p>
            <a:r>
              <a:rPr lang="en-US" b="1" dirty="0">
                <a:solidFill>
                  <a:schemeClr val="accent4"/>
                </a:solidFill>
              </a:rPr>
              <a:t>Goal #2:</a:t>
            </a:r>
            <a:r>
              <a:rPr lang="en-US" dirty="0"/>
              <a:t> set-it-and-forget-it configuration</a:t>
            </a:r>
          </a:p>
          <a:p>
            <a:r>
              <a:rPr lang="en-US" dirty="0"/>
              <a:t>Many Git book frameworks</a:t>
            </a:r>
          </a:p>
          <a:p>
            <a:r>
              <a:rPr lang="en-US" dirty="0"/>
              <a:t>The training focuses on </a:t>
            </a:r>
            <a:r>
              <a:rPr lang="en-US" b="1" dirty="0" err="1">
                <a:solidFill>
                  <a:schemeClr val="accent2"/>
                </a:solidFill>
              </a:rPr>
              <a:t>MkDocs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/>
              <a:t>The templates repository already includes automatic workflows for publishing learning materials as a Git book</a:t>
            </a:r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C9C20A-41B3-2754-5674-904B655D4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688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67DC-05E0-D07B-A7B8-A70161BB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8580120" cy="1325563"/>
          </a:xfrm>
        </p:spPr>
        <p:txBody>
          <a:bodyPr/>
          <a:lstStyle/>
          <a:p>
            <a:r>
              <a:rPr lang="en-US" dirty="0"/>
              <a:t>Configuring the Repository for Git Book 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0663-C8AE-6DA2-3651-9D0EF072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4860" cy="4351338"/>
          </a:xfrm>
        </p:spPr>
        <p:txBody>
          <a:bodyPr/>
          <a:lstStyle/>
          <a:p>
            <a:r>
              <a:rPr lang="en-US" dirty="0"/>
              <a:t>To do (only once per repository):</a:t>
            </a:r>
          </a:p>
          <a:p>
            <a:pPr lvl="1"/>
            <a:r>
              <a:rPr lang="en-US" dirty="0"/>
              <a:t>Enabling the “inherited” automatic workflows from the parent repository</a:t>
            </a:r>
          </a:p>
          <a:p>
            <a:pPr lvl="1"/>
            <a:r>
              <a:rPr lang="en-US" dirty="0"/>
              <a:t>Allowing the automatic workflows to make changes to the files in the repository</a:t>
            </a:r>
          </a:p>
          <a:p>
            <a:pPr lvl="1"/>
            <a:r>
              <a:rPr lang="en-US" dirty="0"/>
              <a:t>Enabling free hosting of the Git book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7B0AD-2D98-31BD-02E3-48A3E46EEF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98BEE-F9A0-27BF-4D71-584137A6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2"/>
          <a:stretch/>
        </p:blipFill>
        <p:spPr>
          <a:xfrm>
            <a:off x="9471660" y="0"/>
            <a:ext cx="2720340" cy="633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4771-4BF2-CA47-243C-6231F7842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Gerd Altmann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132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4D2C-EAD5-8887-CDA0-E916C630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GitHub Automatic Workflows</a:t>
            </a:r>
          </a:p>
        </p:txBody>
      </p:sp>
      <p:pic>
        <p:nvPicPr>
          <p:cNvPr id="10242" name="Picture 2" descr="Preview of the Forked Repository in the Previous Exercise">
            <a:extLst>
              <a:ext uri="{FF2B5EF4-FFF2-40B4-BE49-F238E27FC236}">
                <a16:creationId xmlns:a16="http://schemas.microsoft.com/office/drawing/2014/main" id="{64D11247-3B21-53EB-17CC-44FCB8987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8"/>
          <a:stretch/>
        </p:blipFill>
        <p:spPr bwMode="auto">
          <a:xfrm>
            <a:off x="1105825" y="2538350"/>
            <a:ext cx="4115348" cy="2925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nabling GitHub Workflows in the Forked Repository">
            <a:extLst>
              <a:ext uri="{FF2B5EF4-FFF2-40B4-BE49-F238E27FC236}">
                <a16:creationId xmlns:a16="http://schemas.microsoft.com/office/drawing/2014/main" id="{9731A96F-22E4-3806-4CBB-F3768A8B5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r="13767"/>
          <a:stretch/>
        </p:blipFill>
        <p:spPr bwMode="auto">
          <a:xfrm>
            <a:off x="6707691" y="2371252"/>
            <a:ext cx="4525952" cy="3092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A382C-F000-8C63-5B1E-DAC669AF7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1938" y="2790094"/>
            <a:ext cx="516005" cy="1899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40FA671-209E-1F1F-45FF-17C56AABF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4310" y="3773162"/>
            <a:ext cx="1053347" cy="3807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437F9-69CD-6E5F-00C2-B00003D78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1281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14A4-F8A1-BFC8-C3EE-B23B2464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Changes by the Workflows</a:t>
            </a:r>
          </a:p>
        </p:txBody>
      </p:sp>
      <p:pic>
        <p:nvPicPr>
          <p:cNvPr id="11266" name="Picture 2" descr="Landing Page of the GitHub Organization">
            <a:extLst>
              <a:ext uri="{FF2B5EF4-FFF2-40B4-BE49-F238E27FC236}">
                <a16:creationId xmlns:a16="http://schemas.microsoft.com/office/drawing/2014/main" id="{4E02F7EC-0887-B1F4-93EB-52895E631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61"/>
          <a:stretch/>
        </p:blipFill>
        <p:spPr bwMode="auto">
          <a:xfrm>
            <a:off x="838200" y="1825625"/>
            <a:ext cx="4805298" cy="1403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eneral Actions Settings at the GitHub Organization Level">
            <a:extLst>
              <a:ext uri="{FF2B5EF4-FFF2-40B4-BE49-F238E27FC236}">
                <a16:creationId xmlns:a16="http://schemas.microsoft.com/office/drawing/2014/main" id="{F87C458E-B984-565D-A898-EDEA8E66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7578" r="19861" b="3597"/>
          <a:stretch/>
        </p:blipFill>
        <p:spPr bwMode="auto">
          <a:xfrm>
            <a:off x="7126378" y="1940632"/>
            <a:ext cx="3399089" cy="3532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ad and Write Permissions for Workflows">
            <a:extLst>
              <a:ext uri="{FF2B5EF4-FFF2-40B4-BE49-F238E27FC236}">
                <a16:creationId xmlns:a16="http://schemas.microsoft.com/office/drawing/2014/main" id="{359EADB4-3CA8-9165-D22A-B4B0A720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3" y="3807520"/>
            <a:ext cx="4724075" cy="235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118EA5-7E5E-C3C0-A5C2-89AA24398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527511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0DF84C-9308-C366-D122-97C122286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96000" y="4592993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C7120-57F0-CD72-E65D-742E8103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233984" y="2258249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38D55-9776-34A8-EA19-3958CAE86FA4}"/>
              </a:ext>
            </a:extLst>
          </p:cNvPr>
          <p:cNvSpPr txBox="1"/>
          <p:nvPr/>
        </p:nvSpPr>
        <p:spPr>
          <a:xfrm>
            <a:off x="6313332" y="4327938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EB43-990A-972B-3C35-6DBF37455C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48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3FF-F1FD-6ED8-7669-CEA52872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C4CF-562A-74BF-199E-57FD7215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Git book publishing </a:t>
            </a:r>
            <a:r>
              <a:rPr lang="en-US" dirty="0">
                <a:solidFill>
                  <a:schemeClr val="accent4"/>
                </a:solidFill>
              </a:rPr>
              <a:t>workflows</a:t>
            </a:r>
            <a:r>
              <a:rPr lang="en-US" dirty="0"/>
              <a:t> are </a:t>
            </a:r>
            <a:r>
              <a:rPr lang="en-US" dirty="0">
                <a:solidFill>
                  <a:schemeClr val="accent4"/>
                </a:solidFill>
              </a:rPr>
              <a:t>automatically launched </a:t>
            </a:r>
            <a:r>
              <a:rPr lang="en-US" dirty="0"/>
              <a:t>upon every commit that changes an .md file in the </a:t>
            </a:r>
            <a:r>
              <a:rPr lang="en-US" dirty="0">
                <a:latin typeface="Consolas" panose="020B0609020204030204" pitchFamily="49" charset="0"/>
              </a:rPr>
              <a:t>resources</a:t>
            </a:r>
            <a:r>
              <a:rPr lang="en-US" dirty="0"/>
              <a:t> folder</a:t>
            </a:r>
          </a:p>
          <a:p>
            <a:r>
              <a:rPr lang="en-US" dirty="0"/>
              <a:t>To try things out, we will make an arbitrary </a:t>
            </a:r>
            <a:r>
              <a:rPr lang="en-US" dirty="0">
                <a:solidFill>
                  <a:schemeClr val="accent3"/>
                </a:solidFill>
              </a:rPr>
              <a:t>change</a:t>
            </a:r>
            <a:r>
              <a:rPr lang="en-US" dirty="0"/>
              <a:t> to the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syllabus</a:t>
            </a:r>
            <a:r>
              <a:rPr lang="en-US" dirty="0"/>
              <a:t>, commit it, and push the changes using GitHub Desktop</a:t>
            </a:r>
          </a:p>
          <a:p>
            <a:r>
              <a:rPr lang="en-US" dirty="0"/>
              <a:t>We will track the workflow’s progress using the GitHub web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F49BC-D47E-C533-85BF-39FD5CD3D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9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4AB0-307A-8473-8834-1C41771E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3A1E-4BFF-42DA-9497-9AE43762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Importance of careful selection of file formats</a:t>
            </a:r>
          </a:p>
          <a:p>
            <a:pPr lvl="1"/>
            <a:r>
              <a:rPr lang="en-US" dirty="0"/>
              <a:t>Both intermediary and final ones</a:t>
            </a:r>
          </a:p>
          <a:p>
            <a:r>
              <a:rPr lang="en-US" dirty="0">
                <a:solidFill>
                  <a:schemeClr val="accent3"/>
                </a:solidFill>
              </a:rPr>
              <a:t>Intermediary file format </a:t>
            </a:r>
            <a:r>
              <a:rPr lang="en-US" dirty="0"/>
              <a:t>– targeted at content contributors</a:t>
            </a:r>
          </a:p>
          <a:p>
            <a:r>
              <a:rPr lang="en-US" dirty="0">
                <a:solidFill>
                  <a:schemeClr val="accent4"/>
                </a:solidFill>
              </a:rPr>
              <a:t>Final file format </a:t>
            </a:r>
            <a:r>
              <a:rPr lang="en-US" dirty="0"/>
              <a:t>– ready for consumption by a wider audience</a:t>
            </a:r>
          </a:p>
          <a:p>
            <a:pPr lvl="1"/>
            <a:r>
              <a:rPr lang="en-US" dirty="0"/>
              <a:t>Interactive, visually appealing, accessible across various platforms</a:t>
            </a:r>
          </a:p>
          <a:p>
            <a:r>
              <a:rPr lang="en-US" dirty="0"/>
              <a:t>Importance of choosing the right set of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8584-565E-6464-A00B-BFB46806E8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770B5-D26D-6C44-CECD-AB737A7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23258"/>
          <a:stretch/>
        </p:blipFill>
        <p:spPr>
          <a:xfrm>
            <a:off x="6765459" y="0"/>
            <a:ext cx="5426541" cy="635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8B009-7468-D8FA-1165-CF560344A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639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065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B20E-6F84-7542-68F6-638E68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Arbitrary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FFF9D-7772-BA37-11E4-BB9B799BF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2290" name="Picture 2" descr="Making an Arbitrary Change to the Syllabus using Obsidian">
            <a:extLst>
              <a:ext uri="{FF2B5EF4-FFF2-40B4-BE49-F238E27FC236}">
                <a16:creationId xmlns:a16="http://schemas.microsoft.com/office/drawing/2014/main" id="{95C7BB9B-64DA-40DB-61DF-B28D386A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07" y="2321531"/>
            <a:ext cx="7827186" cy="356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F05B7-F60C-C0D0-C1AA-F903F54F5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2407" y="3686893"/>
            <a:ext cx="1790957" cy="2009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CC611-4EA1-A732-6DBB-2C7A52E66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14790" y="4949512"/>
            <a:ext cx="2592427" cy="3461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97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EAD6-ED8D-E4BD-7952-B140A45E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the Changes</a:t>
            </a:r>
          </a:p>
        </p:txBody>
      </p:sp>
      <p:pic>
        <p:nvPicPr>
          <p:cNvPr id="13316" name="Picture 4" descr="Committing the Changed Files">
            <a:extLst>
              <a:ext uri="{FF2B5EF4-FFF2-40B4-BE49-F238E27FC236}">
                <a16:creationId xmlns:a16="http://schemas.microsoft.com/office/drawing/2014/main" id="{0D074F19-C4C4-721F-A35A-84B48E0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5384"/>
            <a:ext cx="4344050" cy="417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ushing the Changes to GitHub">
            <a:extLst>
              <a:ext uri="{FF2B5EF4-FFF2-40B4-BE49-F238E27FC236}">
                <a16:creationId xmlns:a16="http://schemas.microsoft.com/office/drawing/2014/main" id="{4F40F7C4-7C4F-5A16-FA1C-BEB9F996B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47" y="1915384"/>
            <a:ext cx="6476090" cy="236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654036CA-7FA4-F0A8-F72C-5D62E11D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0576" y="4504255"/>
            <a:ext cx="2973444" cy="123212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18BCB-14CD-F86A-B885-4C491D7DE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38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3AC-AD9B-201A-D14F-2907DBEE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the Workflow’s Progress</a:t>
            </a:r>
          </a:p>
        </p:txBody>
      </p:sp>
      <p:pic>
        <p:nvPicPr>
          <p:cNvPr id="14338" name="Picture 2" descr="Workflow in Progress">
            <a:extLst>
              <a:ext uri="{FF2B5EF4-FFF2-40B4-BE49-F238E27FC236}">
                <a16:creationId xmlns:a16="http://schemas.microsoft.com/office/drawing/2014/main" id="{1BEBD261-9F56-DDF2-EDD9-B32EB7FE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47" y="1710938"/>
            <a:ext cx="7310506" cy="216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orkflow Completed Successfully">
            <a:extLst>
              <a:ext uri="{FF2B5EF4-FFF2-40B4-BE49-F238E27FC236}">
                <a16:creationId xmlns:a16="http://schemas.microsoft.com/office/drawing/2014/main" id="{1771944A-8F24-012D-C478-B82219A7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50" y="4661771"/>
            <a:ext cx="7540100" cy="155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D8A72462-1593-AB8A-79A8-F3398D2C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48213" y="3986521"/>
            <a:ext cx="247787" cy="54600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C7F2C-5B04-2D3B-86FA-810EECAE12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407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2277-74A5-5751-594D-44EAB91D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Free Hosting of the Git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74BB4-156B-7C23-E449-787D965DD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actions need to be performed only once per Git repository</a:t>
            </a:r>
          </a:p>
          <a:p>
            <a:endParaRPr lang="en-US" dirty="0"/>
          </a:p>
        </p:txBody>
      </p:sp>
      <p:pic>
        <p:nvPicPr>
          <p:cNvPr id="15362" name="Picture 2" descr="GitHub Pages Settings">
            <a:extLst>
              <a:ext uri="{FF2B5EF4-FFF2-40B4-BE49-F238E27FC236}">
                <a16:creationId xmlns:a16="http://schemas.microsoft.com/office/drawing/2014/main" id="{331BACC6-4F59-467C-1203-BDE4B31E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 bwMode="auto">
          <a:xfrm>
            <a:off x="1151221" y="2723294"/>
            <a:ext cx="223728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nable GitHub Pages">
            <a:extLst>
              <a:ext uri="{FF2B5EF4-FFF2-40B4-BE49-F238E27FC236}">
                <a16:creationId xmlns:a16="http://schemas.microsoft.com/office/drawing/2014/main" id="{7ED2C0B1-79A3-5C24-E324-6FE73F786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41"/>
          <a:stretch/>
        </p:blipFill>
        <p:spPr bwMode="auto">
          <a:xfrm>
            <a:off x="4684314" y="2723293"/>
            <a:ext cx="201285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ave GitHub Pages Changes">
            <a:extLst>
              <a:ext uri="{FF2B5EF4-FFF2-40B4-BE49-F238E27FC236}">
                <a16:creationId xmlns:a16="http://schemas.microsoft.com/office/drawing/2014/main" id="{D235034A-9A80-E101-2DEF-2C8BB1353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6" r="58899" b="6346"/>
          <a:stretch/>
        </p:blipFill>
        <p:spPr bwMode="auto">
          <a:xfrm>
            <a:off x="8152452" y="2940380"/>
            <a:ext cx="2566169" cy="301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B53557-B3B0-731E-C928-5042DDD7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83914" y="4450126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3973E95-1422-541E-1442-668C78791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6682" y="4449760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5B790-3F7B-4903-9FC9-4201E1F6C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513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9639-223C-7786-C6A2-75782E51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Git Book</a:t>
            </a:r>
          </a:p>
        </p:txBody>
      </p:sp>
      <p:pic>
        <p:nvPicPr>
          <p:cNvPr id="16386" name="Picture 2" descr="GitHub Pages Generated URL">
            <a:extLst>
              <a:ext uri="{FF2B5EF4-FFF2-40B4-BE49-F238E27FC236}">
                <a16:creationId xmlns:a16="http://schemas.microsoft.com/office/drawing/2014/main" id="{AA69E47D-7840-7262-CB80-86BE0AF8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3190424"/>
            <a:ext cx="6195888" cy="137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Preview of the Arbitrary Change from the Previous Steps">
            <a:extLst>
              <a:ext uri="{FF2B5EF4-FFF2-40B4-BE49-F238E27FC236}">
                <a16:creationId xmlns:a16="http://schemas.microsoft.com/office/drawing/2014/main" id="{5CB13C90-DD67-0583-8DDD-48C28BC7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72" y="2235300"/>
            <a:ext cx="4530131" cy="329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F3A14CD9-FBF6-0AE4-B67A-049994CE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896567" y="4790697"/>
            <a:ext cx="667264" cy="62605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32513-7690-CA3F-A81D-A18B8D2E0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9836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Publishing Your Very Own Git Book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132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873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7E44AF-C440-97F1-64C2-31F70BA57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&amp; Key Takeaways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51EB0-BC00-3B77-8779-B6530FD35E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864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CEDAE5-14CD-2B76-9F39-C2D26E8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8D7A5-ADD8-7899-6138-04E408545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21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Markdown</a:t>
            </a:r>
            <a:r>
              <a:rPr lang="en-US" dirty="0"/>
              <a:t> as an intermediary file format for FAIR-by-Design learning resources</a:t>
            </a:r>
          </a:p>
          <a:p>
            <a:r>
              <a:rPr lang="en-US" dirty="0">
                <a:solidFill>
                  <a:schemeClr val="accent4"/>
                </a:solidFill>
              </a:rPr>
              <a:t>Git</a:t>
            </a:r>
            <a:r>
              <a:rPr lang="en-US" dirty="0"/>
              <a:t> as a robust version management system facilitating collaboration and change tracking</a:t>
            </a:r>
          </a:p>
          <a:p>
            <a:r>
              <a:rPr lang="en-US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 as an extensible Markdown editor allowing easy modification of template documents</a:t>
            </a:r>
          </a:p>
          <a:p>
            <a:r>
              <a:rPr lang="en-US" dirty="0">
                <a:solidFill>
                  <a:schemeClr val="accent4"/>
                </a:solidFill>
              </a:rPr>
              <a:t>Git book </a:t>
            </a:r>
            <a:r>
              <a:rPr lang="en-US" dirty="0"/>
              <a:t>as one of the final file formats for the Markdown files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F461C-328A-323A-237C-038A45D62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r="23850"/>
          <a:stretch/>
        </p:blipFill>
        <p:spPr>
          <a:xfrm>
            <a:off x="6642743" y="0"/>
            <a:ext cx="5549257" cy="6357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E88A4-3450-659C-1B07-B35C5D8F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Andy H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23CAFC-8172-82A1-474C-46AC904303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132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7142-C887-2D61-CBC4-E1C3B807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Traditional Intermediary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0508-0E5E-864A-1627-F2DA8FF9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intermediary formats: .docx, .</a:t>
            </a:r>
            <a:r>
              <a:rPr lang="en-US" dirty="0" err="1"/>
              <a:t>odt</a:t>
            </a:r>
            <a:r>
              <a:rPr lang="en-US" dirty="0"/>
              <a:t>, Google Docs</a:t>
            </a:r>
          </a:p>
          <a:p>
            <a:r>
              <a:rPr lang="en-US" dirty="0"/>
              <a:t>Binary in nature</a:t>
            </a:r>
          </a:p>
          <a:p>
            <a:r>
              <a:rPr lang="en-US" dirty="0"/>
              <a:t>Difficult version control</a:t>
            </a:r>
          </a:p>
          <a:p>
            <a:pPr lvl="1"/>
            <a:r>
              <a:rPr lang="en-US" dirty="0"/>
              <a:t>-v1, -v2, -LATEST, -LATESTLATEST, -FINAL, -FINAL2, -FINALFINAL</a:t>
            </a:r>
          </a:p>
          <a:p>
            <a:r>
              <a:rPr lang="en-US" dirty="0"/>
              <a:t>No granular version control</a:t>
            </a:r>
          </a:p>
          <a:p>
            <a:r>
              <a:rPr lang="en-US" dirty="0"/>
              <a:t>Usually (but not always) requires using proprietary software tools or third-party cloud services</a:t>
            </a:r>
          </a:p>
          <a:p>
            <a:pPr lvl="1"/>
            <a:r>
              <a:rPr lang="en-US" dirty="0"/>
              <a:t>Accessibility, privacy issues</a:t>
            </a:r>
          </a:p>
          <a:p>
            <a:r>
              <a:rPr lang="en-US" b="1" dirty="0">
                <a:solidFill>
                  <a:schemeClr val="accent4"/>
                </a:solidFill>
              </a:rPr>
              <a:t>Solution?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CF9A1-408A-5FDC-6EDB-9436DADF5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5FBE-0D96-89CD-B4EF-6338DBB7D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4928">
            <a:off x="9670841" y="193519"/>
            <a:ext cx="2001534" cy="148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C09B7-5D61-B09E-FD0D-CC132997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150178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Christian Dorn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51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5273-C0CC-8B80-8F62-F6F7FEE5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 Markdown!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4F3C-B880-DB48-96DA-D2D9AEF1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Plain-text based </a:t>
            </a:r>
            <a:r>
              <a:rPr lang="en-US" dirty="0">
                <a:solidFill>
                  <a:schemeClr val="accent3"/>
                </a:solidFill>
              </a:rPr>
              <a:t>intermediary file format</a:t>
            </a:r>
          </a:p>
          <a:p>
            <a:r>
              <a:rPr lang="en-US" dirty="0"/>
              <a:t>Wide compatibility with version management systems</a:t>
            </a:r>
          </a:p>
          <a:p>
            <a:pPr lvl="1"/>
            <a:r>
              <a:rPr lang="en-US" dirty="0"/>
              <a:t>More on this in a bit…</a:t>
            </a:r>
          </a:p>
          <a:p>
            <a:r>
              <a:rPr lang="en-US" dirty="0"/>
              <a:t>Easy collaboration and change conflict resolution</a:t>
            </a:r>
          </a:p>
          <a:p>
            <a:r>
              <a:rPr lang="en-US" dirty="0"/>
              <a:t>Large ecosystem of accessible software tools</a:t>
            </a:r>
          </a:p>
          <a:p>
            <a:pPr lvl="1"/>
            <a:r>
              <a:rPr lang="en-US" dirty="0"/>
              <a:t>Editors, convertors, validators</a:t>
            </a:r>
          </a:p>
          <a:p>
            <a:r>
              <a:rPr lang="en-US" dirty="0"/>
              <a:t>Simple syntax for common formatting tasks</a:t>
            </a:r>
          </a:p>
          <a:p>
            <a:pPr lvl="1"/>
            <a:r>
              <a:rPr lang="en-US" dirty="0"/>
              <a:t>WYSIWYG editors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E99EF-11E2-C87B-6968-CB6195538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B75B5-4FBD-3C95-1799-D140ABDFE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4"/>
          <a:stretch/>
        </p:blipFill>
        <p:spPr>
          <a:xfrm>
            <a:off x="9116303" y="3996415"/>
            <a:ext cx="2559553" cy="1928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33AB0-24A9-BFE6-4238-CB7581FF8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42093" y="161769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 err="1">
                <a:solidFill>
                  <a:srgbClr val="191B26"/>
                </a:solidFill>
                <a:effectLst/>
                <a:hlinkClick r:id="rId3"/>
              </a:rPr>
              <a:t>sergeitokmakov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187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C8F7-268A-0592-DE66-80254F56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Have to Learn Yet Another Format?</a:t>
            </a:r>
          </a:p>
        </p:txBody>
      </p:sp>
      <p:graphicFrame>
        <p:nvGraphicFramePr>
          <p:cNvPr id="5" name="Content Placeholder 4" descr="- Makes content reuse easier&#10;    - Interoperability with many publishing platforms&#10;    - Various final output formats: HTML, PDF&#10;&#10;- Widely used by other projects and initiatives; easy reusability&#10;    - NASA’s Transform to Open Science, OpenSciency, FOSTER&#10;&#10;- Easy sharing and collaboration with third-parties&#10;    - Public access to source files (if so desired)&#10;    - Easy findability via search engines (plain text…)&#10;    - Effortless version management&#10;&#10;- Extensive set of software tools&#10;    - Accessible, no vendor lock-in&#10;&#10;- Automatic publishing as Git book&#10;">
            <a:extLst>
              <a:ext uri="{FF2B5EF4-FFF2-40B4-BE49-F238E27FC236}">
                <a16:creationId xmlns:a16="http://schemas.microsoft.com/office/drawing/2014/main" id="{39A56B5C-C183-B12A-DCAB-83A697722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864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6464E-BE2E-8C30-D366-3BF593BD9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725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948A-8F0B-E011-CB6B-7409A546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79A3-3986-2C2B-83D3-ABF37456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Focus on Markdown </a:t>
            </a:r>
            <a:r>
              <a:rPr lang="en-US" dirty="0"/>
              <a:t>throughout the rest of the training</a:t>
            </a:r>
          </a:p>
          <a:p>
            <a:r>
              <a:rPr lang="en-US" dirty="0">
                <a:solidFill>
                  <a:schemeClr val="accent4"/>
                </a:solidFill>
              </a:rPr>
              <a:t>Alternatives are possible</a:t>
            </a:r>
            <a:r>
              <a:rPr lang="en-US" dirty="0"/>
              <a:t>, but they are not the first choice for FAIR-by-Design learning objects</a:t>
            </a:r>
          </a:p>
          <a:p>
            <a:pPr lvl="1"/>
            <a:r>
              <a:rPr lang="en-US" dirty="0"/>
              <a:t>Drawbacks in terms of findability, accessibility, interoperability, and reusability</a:t>
            </a:r>
          </a:p>
          <a:p>
            <a:r>
              <a:rPr lang="en-US" dirty="0"/>
              <a:t>Slide decks are still made with traditional tools such as PowerPoint, Google Slides, LibreOffice Impress</a:t>
            </a:r>
          </a:p>
          <a:p>
            <a:pPr lvl="1"/>
            <a:r>
              <a:rPr lang="en-US" dirty="0"/>
              <a:t>Possible to use Markdown, but the ecosystem is not as mature yet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BAFA-51D4-F464-6B02-09D24D6615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98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D4827E2-2B67-D43D-513F-6DE709826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54" y="3227796"/>
            <a:ext cx="5536677" cy="2387600"/>
          </a:xfrm>
        </p:spPr>
        <p:txBody>
          <a:bodyPr/>
          <a:lstStyle/>
          <a:p>
            <a:r>
              <a:rPr lang="en-US" dirty="0"/>
              <a:t>Version Management and Collaboration with 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AEC16-3D71-70B5-66BD-995C4E6599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0108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2120</Words>
  <Application>Microsoft Office PowerPoint</Application>
  <DocSecurity>0</DocSecurity>
  <PresentationFormat>Widescreen</PresentationFormat>
  <Paragraphs>260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Consolas</vt:lpstr>
      <vt:lpstr>Arial</vt:lpstr>
      <vt:lpstr>Roboto</vt:lpstr>
      <vt:lpstr>Calibri</vt:lpstr>
      <vt:lpstr>Quicksand SemiBold</vt:lpstr>
      <vt:lpstr>Quicksand</vt:lpstr>
      <vt:lpstr>Tema di Office</vt:lpstr>
      <vt:lpstr>1_Tema di Office</vt:lpstr>
      <vt:lpstr>Development Tools</vt:lpstr>
      <vt:lpstr>Learning Objectives</vt:lpstr>
      <vt:lpstr>Agenda</vt:lpstr>
      <vt:lpstr>Introduction</vt:lpstr>
      <vt:lpstr>The Problem with Traditional Intermediary Formats</vt:lpstr>
      <vt:lpstr>Hello, my name is… Markdown!</vt:lpstr>
      <vt:lpstr>Why Do I Have to Learn Yet Another Format?</vt:lpstr>
      <vt:lpstr>Final Words on Markdown</vt:lpstr>
      <vt:lpstr>Version Management and Collaboration with Git</vt:lpstr>
      <vt:lpstr>Git in a Nutshell</vt:lpstr>
      <vt:lpstr>Git Terminology (1)</vt:lpstr>
      <vt:lpstr>Git Terminology (2)</vt:lpstr>
      <vt:lpstr>First Steps with Git</vt:lpstr>
      <vt:lpstr>Using GitHub – Organizations (1) </vt:lpstr>
      <vt:lpstr>Using GitHub – Organizations (2) </vt:lpstr>
      <vt:lpstr>Using GitHub – Forks (1) </vt:lpstr>
      <vt:lpstr>Using GitHub – Forks (2)</vt:lpstr>
      <vt:lpstr>Using GitHub – Local Cloning (1)</vt:lpstr>
      <vt:lpstr>Using GitHub – Local Cloning (2)</vt:lpstr>
      <vt:lpstr>Exercise: Using Git in Practice</vt:lpstr>
      <vt:lpstr>Setting Up a Markdown Environment</vt:lpstr>
      <vt:lpstr>General Information on Markdown Editors</vt:lpstr>
      <vt:lpstr>Obsidian as a Markdown Editor</vt:lpstr>
      <vt:lpstr>Using Obsidian – First Steps (1)</vt:lpstr>
      <vt:lpstr>Using Obsidian – First Steps (2)</vt:lpstr>
      <vt:lpstr>Using Obsidian – Changing Defaults (1) </vt:lpstr>
      <vt:lpstr>Using Obsidian – Changing Defaults (2) </vt:lpstr>
      <vt:lpstr>Using Obsidian – Changing Defaults (3)</vt:lpstr>
      <vt:lpstr>Using Obsidian – Changing Defaults (4)</vt:lpstr>
      <vt:lpstr>Using Obsidian – Changing Defaults (5)</vt:lpstr>
      <vt:lpstr>Using Obsidian – Changing Defaults (6)</vt:lpstr>
      <vt:lpstr>Using Obsidian – Changing Defaults (7)</vt:lpstr>
      <vt:lpstr>Exercise: Configuring Obsidian</vt:lpstr>
      <vt:lpstr>Working with Git books</vt:lpstr>
      <vt:lpstr>Introduction to Git Books</vt:lpstr>
      <vt:lpstr>Configuring the Repository for Git Book Publishing</vt:lpstr>
      <vt:lpstr>Enabling the GitHub Automatic Workflows</vt:lpstr>
      <vt:lpstr>Allowing Changes by the Workflows</vt:lpstr>
      <vt:lpstr>Previewing the Changes</vt:lpstr>
      <vt:lpstr>Making an Arbitrary Change</vt:lpstr>
      <vt:lpstr>Committing the Changes</vt:lpstr>
      <vt:lpstr>Tracking the Workflow’s Progress</vt:lpstr>
      <vt:lpstr>Enabling Free Hosting of the Git Book</vt:lpstr>
      <vt:lpstr>Previewing the Git Book</vt:lpstr>
      <vt:lpstr>Exercise: Publishing Your Very Own Git Book</vt:lpstr>
      <vt:lpstr>Conclusion &amp; Key Takeaways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41</cp:revision>
  <dcterms:created xsi:type="dcterms:W3CDTF">2022-09-22T13:19:16Z</dcterms:created>
  <dcterms:modified xsi:type="dcterms:W3CDTF">2023-08-25T11:26:43Z</dcterms:modified>
  <cp:category/>
  <dc:identifier/>
  <cp:contentStatus/>
  <dc:language/>
  <cp:version/>
</cp:coreProperties>
</file>